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Lst>
  <p:notesMasterIdLst>
    <p:notesMasterId r:id="rId62"/>
  </p:notesMasterIdLst>
  <p:sldIdLst>
    <p:sldId id="258" r:id="rId3"/>
    <p:sldId id="283" r:id="rId4"/>
    <p:sldId id="299" r:id="rId5"/>
    <p:sldId id="316" r:id="rId6"/>
    <p:sldId id="317" r:id="rId7"/>
    <p:sldId id="318" r:id="rId8"/>
    <p:sldId id="319" r:id="rId9"/>
    <p:sldId id="320" r:id="rId10"/>
    <p:sldId id="321" r:id="rId11"/>
    <p:sldId id="322" r:id="rId12"/>
    <p:sldId id="323" r:id="rId13"/>
    <p:sldId id="324" r:id="rId14"/>
    <p:sldId id="325" r:id="rId15"/>
    <p:sldId id="326" r:id="rId16"/>
    <p:sldId id="327" r:id="rId17"/>
    <p:sldId id="328" r:id="rId18"/>
    <p:sldId id="329" r:id="rId19"/>
    <p:sldId id="330" r:id="rId20"/>
    <p:sldId id="331" r:id="rId21"/>
    <p:sldId id="332" r:id="rId22"/>
    <p:sldId id="333" r:id="rId23"/>
    <p:sldId id="336" r:id="rId24"/>
    <p:sldId id="337" r:id="rId25"/>
    <p:sldId id="338" r:id="rId26"/>
    <p:sldId id="340" r:id="rId27"/>
    <p:sldId id="341" r:id="rId28"/>
    <p:sldId id="342" r:id="rId29"/>
    <p:sldId id="344" r:id="rId30"/>
    <p:sldId id="345" r:id="rId31"/>
    <p:sldId id="346" r:id="rId32"/>
    <p:sldId id="310" r:id="rId33"/>
    <p:sldId id="311" r:id="rId34"/>
    <p:sldId id="312" r:id="rId35"/>
    <p:sldId id="313" r:id="rId36"/>
    <p:sldId id="314" r:id="rId37"/>
    <p:sldId id="315" r:id="rId38"/>
    <p:sldId id="347" r:id="rId39"/>
    <p:sldId id="348" r:id="rId40"/>
    <p:sldId id="349" r:id="rId41"/>
    <p:sldId id="350" r:id="rId42"/>
    <p:sldId id="351" r:id="rId43"/>
    <p:sldId id="352" r:id="rId44"/>
    <p:sldId id="353" r:id="rId45"/>
    <p:sldId id="354" r:id="rId46"/>
    <p:sldId id="355" r:id="rId47"/>
    <p:sldId id="356" r:id="rId48"/>
    <p:sldId id="357" r:id="rId49"/>
    <p:sldId id="358" r:id="rId50"/>
    <p:sldId id="359" r:id="rId51"/>
    <p:sldId id="360" r:id="rId52"/>
    <p:sldId id="361" r:id="rId53"/>
    <p:sldId id="362" r:id="rId54"/>
    <p:sldId id="363" r:id="rId55"/>
    <p:sldId id="364" r:id="rId56"/>
    <p:sldId id="365" r:id="rId57"/>
    <p:sldId id="366" r:id="rId58"/>
    <p:sldId id="367" r:id="rId59"/>
    <p:sldId id="368" r:id="rId60"/>
    <p:sldId id="29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31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432FF"/>
    <a:srgbClr val="005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48" autoAdjust="0"/>
    <p:restoredTop sz="87883" autoAdjust="0"/>
  </p:normalViewPr>
  <p:slideViewPr>
    <p:cSldViewPr snapToGrid="0" snapToObjects="1">
      <p:cViewPr varScale="1">
        <p:scale>
          <a:sx n="114" d="100"/>
          <a:sy n="114" d="100"/>
        </p:scale>
        <p:origin x="1288" y="184"/>
      </p:cViewPr>
      <p:guideLst>
        <p:guide orient="horz" pos="2478"/>
        <p:guide pos="3144"/>
      </p:guideLst>
    </p:cSldViewPr>
  </p:slideViewPr>
  <p:outlineViewPr>
    <p:cViewPr>
      <p:scale>
        <a:sx n="33" d="100"/>
        <a:sy n="33" d="100"/>
      </p:scale>
      <p:origin x="0" y="-72"/>
    </p:cViewPr>
  </p:outlineViewPr>
  <p:notesTextViewPr>
    <p:cViewPr>
      <p:scale>
        <a:sx n="1" d="1"/>
        <a:sy n="1" d="1"/>
      </p:scale>
      <p:origin x="0" y="0"/>
    </p:cViewPr>
  </p:notesTextViewPr>
  <p:notesViewPr>
    <p:cSldViewPr snapToGrid="0" snapToObjects="1">
      <p:cViewPr varScale="1">
        <p:scale>
          <a:sx n="70" d="100"/>
          <a:sy n="70" d="100"/>
        </p:scale>
        <p:origin x="276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ir Das" userId="76048720_tp_dropbox" providerId="OAuth2" clId="{006D9EA7-4630-EE45-9C1F-CBF1DF801A18}"/>
    <pc:docChg chg="custSel modSld">
      <pc:chgData name="Abir Das" userId="76048720_tp_dropbox" providerId="OAuth2" clId="{006D9EA7-4630-EE45-9C1F-CBF1DF801A18}" dt="2020-01-08T19:08:54.555" v="149"/>
      <pc:docMkLst>
        <pc:docMk/>
      </pc:docMkLst>
      <pc:sldChg chg="addSp delSp modSp">
        <pc:chgData name="Abir Das" userId="76048720_tp_dropbox" providerId="OAuth2" clId="{006D9EA7-4630-EE45-9C1F-CBF1DF801A18}" dt="2020-01-08T19:08:54.555" v="149"/>
        <pc:sldMkLst>
          <pc:docMk/>
          <pc:sldMk cId="660767754" sldId="338"/>
        </pc:sldMkLst>
        <pc:inkChg chg="add del">
          <ac:chgData name="Abir Das" userId="76048720_tp_dropbox" providerId="OAuth2" clId="{006D9EA7-4630-EE45-9C1F-CBF1DF801A18}" dt="2020-01-08T19:00:28.180" v="2" actId="478"/>
          <ac:inkMkLst>
            <pc:docMk/>
            <pc:sldMk cId="660767754" sldId="338"/>
            <ac:inkMk id="3" creationId="{0A5A8F7A-BCD1-D54A-920C-BA0A451B3C5D}"/>
          </ac:inkMkLst>
        </pc:inkChg>
        <pc:inkChg chg="add del">
          <ac:chgData name="Abir Das" userId="76048720_tp_dropbox" providerId="OAuth2" clId="{006D9EA7-4630-EE45-9C1F-CBF1DF801A18}" dt="2020-01-08T19:03:15.471" v="17" actId="478"/>
          <ac:inkMkLst>
            <pc:docMk/>
            <pc:sldMk cId="660767754" sldId="338"/>
            <ac:inkMk id="11" creationId="{2C50431E-E6C5-5B49-B6D0-2EF2AEED83B3}"/>
          </ac:inkMkLst>
        </pc:inkChg>
        <pc:inkChg chg="add del">
          <ac:chgData name="Abir Das" userId="76048720_tp_dropbox" providerId="OAuth2" clId="{006D9EA7-4630-EE45-9C1F-CBF1DF801A18}" dt="2020-01-08T19:03:19.196" v="18" actId="478"/>
          <ac:inkMkLst>
            <pc:docMk/>
            <pc:sldMk cId="660767754" sldId="338"/>
            <ac:inkMk id="12" creationId="{43C2613A-3D2E-E747-B684-35FC63873FC6}"/>
          </ac:inkMkLst>
        </pc:inkChg>
        <pc:inkChg chg="add del">
          <ac:chgData name="Abir Das" userId="76048720_tp_dropbox" providerId="OAuth2" clId="{006D9EA7-4630-EE45-9C1F-CBF1DF801A18}" dt="2020-01-08T19:03:41.780" v="21" actId="478"/>
          <ac:inkMkLst>
            <pc:docMk/>
            <pc:sldMk cId="660767754" sldId="338"/>
            <ac:inkMk id="13" creationId="{7B2826D0-6F3D-EA43-9DC0-209FE4A98A0B}"/>
          </ac:inkMkLst>
        </pc:inkChg>
        <pc:inkChg chg="add">
          <ac:chgData name="Abir Das" userId="76048720_tp_dropbox" providerId="OAuth2" clId="{006D9EA7-4630-EE45-9C1F-CBF1DF801A18}" dt="2020-01-08T19:03:51.772" v="22"/>
          <ac:inkMkLst>
            <pc:docMk/>
            <pc:sldMk cId="660767754" sldId="338"/>
            <ac:inkMk id="14" creationId="{A780877C-C5D5-5944-84DC-1AA9D9AB1F67}"/>
          </ac:inkMkLst>
        </pc:inkChg>
        <pc:inkChg chg="add">
          <ac:chgData name="Abir Das" userId="76048720_tp_dropbox" providerId="OAuth2" clId="{006D9EA7-4630-EE45-9C1F-CBF1DF801A18}" dt="2020-01-08T19:04:06.862" v="24"/>
          <ac:inkMkLst>
            <pc:docMk/>
            <pc:sldMk cId="660767754" sldId="338"/>
            <ac:inkMk id="15" creationId="{C4FC4DC7-CD1C-7544-BECA-E2A0DCA3F84E}"/>
          </ac:inkMkLst>
        </pc:inkChg>
        <pc:inkChg chg="add">
          <ac:chgData name="Abir Das" userId="76048720_tp_dropbox" providerId="OAuth2" clId="{006D9EA7-4630-EE45-9C1F-CBF1DF801A18}" dt="2020-01-08T19:04:10.608" v="26"/>
          <ac:inkMkLst>
            <pc:docMk/>
            <pc:sldMk cId="660767754" sldId="338"/>
            <ac:inkMk id="16" creationId="{18BA05E7-D912-064D-B2FB-10BE760A4F40}"/>
          </ac:inkMkLst>
        </pc:inkChg>
        <pc:inkChg chg="add">
          <ac:chgData name="Abir Das" userId="76048720_tp_dropbox" providerId="OAuth2" clId="{006D9EA7-4630-EE45-9C1F-CBF1DF801A18}" dt="2020-01-08T19:04:13.644" v="28"/>
          <ac:inkMkLst>
            <pc:docMk/>
            <pc:sldMk cId="660767754" sldId="338"/>
            <ac:inkMk id="17" creationId="{19C6AE4A-F9A3-6F42-9CBA-65C79F91E25F}"/>
          </ac:inkMkLst>
        </pc:inkChg>
        <pc:inkChg chg="add">
          <ac:chgData name="Abir Das" userId="76048720_tp_dropbox" providerId="OAuth2" clId="{006D9EA7-4630-EE45-9C1F-CBF1DF801A18}" dt="2020-01-08T19:04:21.383" v="30"/>
          <ac:inkMkLst>
            <pc:docMk/>
            <pc:sldMk cId="660767754" sldId="338"/>
            <ac:inkMk id="18" creationId="{3F2C49D8-1E42-1E4F-912B-446D10B39546}"/>
          </ac:inkMkLst>
        </pc:inkChg>
        <pc:inkChg chg="add del">
          <ac:chgData name="Abir Das" userId="76048720_tp_dropbox" providerId="OAuth2" clId="{006D9EA7-4630-EE45-9C1F-CBF1DF801A18}" dt="2020-01-08T19:04:32.840" v="35"/>
          <ac:inkMkLst>
            <pc:docMk/>
            <pc:sldMk cId="660767754" sldId="338"/>
            <ac:inkMk id="19" creationId="{CAE12B20-9C53-4F47-8E49-E27D109C9810}"/>
          </ac:inkMkLst>
        </pc:inkChg>
        <pc:inkChg chg="add del">
          <ac:chgData name="Abir Das" userId="76048720_tp_dropbox" providerId="OAuth2" clId="{006D9EA7-4630-EE45-9C1F-CBF1DF801A18}" dt="2020-01-08T19:04:32.840" v="35"/>
          <ac:inkMkLst>
            <pc:docMk/>
            <pc:sldMk cId="660767754" sldId="338"/>
            <ac:inkMk id="20" creationId="{ADB4B66C-A1A1-9A4C-973A-B4E718E9C7A3}"/>
          </ac:inkMkLst>
        </pc:inkChg>
        <pc:inkChg chg="add reco">
          <ac:chgData name="Abir Das" userId="76048720_tp_dropbox" providerId="OAuth2" clId="{006D9EA7-4630-EE45-9C1F-CBF1DF801A18}" dt="2020-01-08T19:04:32.840" v="35"/>
          <ac:inkMkLst>
            <pc:docMk/>
            <pc:sldMk cId="660767754" sldId="338"/>
            <ac:inkMk id="21" creationId="{18B59F0A-DFB7-4542-A941-61F897ADA131}"/>
          </ac:inkMkLst>
        </pc:inkChg>
        <pc:inkChg chg="add">
          <ac:chgData name="Abir Das" userId="76048720_tp_dropbox" providerId="OAuth2" clId="{006D9EA7-4630-EE45-9C1F-CBF1DF801A18}" dt="2020-01-08T19:04:32.849" v="36"/>
          <ac:inkMkLst>
            <pc:docMk/>
            <pc:sldMk cId="660767754" sldId="338"/>
            <ac:inkMk id="23" creationId="{B19DB796-FC18-8A4E-9FDE-086FD7240DDD}"/>
          </ac:inkMkLst>
        </pc:inkChg>
        <pc:inkChg chg="add del">
          <ac:chgData name="Abir Das" userId="76048720_tp_dropbox" providerId="OAuth2" clId="{006D9EA7-4630-EE45-9C1F-CBF1DF801A18}" dt="2020-01-08T19:04:38.109" v="41"/>
          <ac:inkMkLst>
            <pc:docMk/>
            <pc:sldMk cId="660767754" sldId="338"/>
            <ac:inkMk id="24" creationId="{9CB1EB15-701B-CB44-BD51-35488EED6244}"/>
          </ac:inkMkLst>
        </pc:inkChg>
        <pc:inkChg chg="add del">
          <ac:chgData name="Abir Das" userId="76048720_tp_dropbox" providerId="OAuth2" clId="{006D9EA7-4630-EE45-9C1F-CBF1DF801A18}" dt="2020-01-08T19:04:38.109" v="41"/>
          <ac:inkMkLst>
            <pc:docMk/>
            <pc:sldMk cId="660767754" sldId="338"/>
            <ac:inkMk id="25" creationId="{BDA69B17-EE2C-1949-A9E2-A381D5408455}"/>
          </ac:inkMkLst>
        </pc:inkChg>
        <pc:inkChg chg="add reco">
          <ac:chgData name="Abir Das" userId="76048720_tp_dropbox" providerId="OAuth2" clId="{006D9EA7-4630-EE45-9C1F-CBF1DF801A18}" dt="2020-01-08T19:04:38.109" v="41"/>
          <ac:inkMkLst>
            <pc:docMk/>
            <pc:sldMk cId="660767754" sldId="338"/>
            <ac:inkMk id="26" creationId="{B5509F8F-B123-9A4A-BF9D-4BF43AC1877C}"/>
          </ac:inkMkLst>
        </pc:inkChg>
        <pc:inkChg chg="add del">
          <ac:chgData name="Abir Das" userId="76048720_tp_dropbox" providerId="OAuth2" clId="{006D9EA7-4630-EE45-9C1F-CBF1DF801A18}" dt="2020-01-08T19:04:45.734" v="49"/>
          <ac:inkMkLst>
            <pc:docMk/>
            <pc:sldMk cId="660767754" sldId="338"/>
            <ac:inkMk id="29" creationId="{33CC57E2-FFDE-B543-8456-BB0A0E9B6802}"/>
          </ac:inkMkLst>
        </pc:inkChg>
        <pc:inkChg chg="add del">
          <ac:chgData name="Abir Das" userId="76048720_tp_dropbox" providerId="OAuth2" clId="{006D9EA7-4630-EE45-9C1F-CBF1DF801A18}" dt="2020-01-08T19:04:44.965" v="47"/>
          <ac:inkMkLst>
            <pc:docMk/>
            <pc:sldMk cId="660767754" sldId="338"/>
            <ac:inkMk id="30" creationId="{59509EF6-0EBB-C247-8133-078AE5522250}"/>
          </ac:inkMkLst>
        </pc:inkChg>
        <pc:inkChg chg="add del">
          <ac:chgData name="Abir Das" userId="76048720_tp_dropbox" providerId="OAuth2" clId="{006D9EA7-4630-EE45-9C1F-CBF1DF801A18}" dt="2020-01-08T19:04:44.965" v="47"/>
          <ac:inkMkLst>
            <pc:docMk/>
            <pc:sldMk cId="660767754" sldId="338"/>
            <ac:inkMk id="31" creationId="{C9E60CC6-C356-5741-93F7-26EE638C41D3}"/>
          </ac:inkMkLst>
        </pc:inkChg>
        <pc:inkChg chg="add reco">
          <ac:chgData name="Abir Das" userId="76048720_tp_dropbox" providerId="OAuth2" clId="{006D9EA7-4630-EE45-9C1F-CBF1DF801A18}" dt="2020-01-08T19:04:44.965" v="47"/>
          <ac:inkMkLst>
            <pc:docMk/>
            <pc:sldMk cId="660767754" sldId="338"/>
            <ac:inkMk id="32" creationId="{0748ECCC-BD58-FA4A-B7A2-06E05567EB11}"/>
          </ac:inkMkLst>
        </pc:inkChg>
        <pc:inkChg chg="add del">
          <ac:chgData name="Abir Das" userId="76048720_tp_dropbox" providerId="OAuth2" clId="{006D9EA7-4630-EE45-9C1F-CBF1DF801A18}" dt="2020-01-08T19:04:45.734" v="49"/>
          <ac:inkMkLst>
            <pc:docMk/>
            <pc:sldMk cId="660767754" sldId="338"/>
            <ac:inkMk id="34" creationId="{B5B07871-14E9-6F45-BB8F-7B642071827D}"/>
          </ac:inkMkLst>
        </pc:inkChg>
        <pc:inkChg chg="add reco">
          <ac:chgData name="Abir Das" userId="76048720_tp_dropbox" providerId="OAuth2" clId="{006D9EA7-4630-EE45-9C1F-CBF1DF801A18}" dt="2020-01-08T19:04:45.734" v="49"/>
          <ac:inkMkLst>
            <pc:docMk/>
            <pc:sldMk cId="660767754" sldId="338"/>
            <ac:inkMk id="35" creationId="{6516A7CC-E1BE-1941-B289-818B0A26A662}"/>
          </ac:inkMkLst>
        </pc:inkChg>
        <pc:inkChg chg="add del">
          <ac:chgData name="Abir Das" userId="76048720_tp_dropbox" providerId="OAuth2" clId="{006D9EA7-4630-EE45-9C1F-CBF1DF801A18}" dt="2020-01-08T19:04:53.121" v="53"/>
          <ac:inkMkLst>
            <pc:docMk/>
            <pc:sldMk cId="660767754" sldId="338"/>
            <ac:inkMk id="37" creationId="{38517ACF-80EC-DD49-8B63-EE5C6D00FB43}"/>
          </ac:inkMkLst>
        </pc:inkChg>
        <pc:inkChg chg="add del">
          <ac:chgData name="Abir Das" userId="76048720_tp_dropbox" providerId="OAuth2" clId="{006D9EA7-4630-EE45-9C1F-CBF1DF801A18}" dt="2020-01-08T19:04:53.121" v="53"/>
          <ac:inkMkLst>
            <pc:docMk/>
            <pc:sldMk cId="660767754" sldId="338"/>
            <ac:inkMk id="38" creationId="{39EFF85C-1A4B-F24D-810F-F8E6D02B1D62}"/>
          </ac:inkMkLst>
        </pc:inkChg>
        <pc:inkChg chg="add reco">
          <ac:chgData name="Abir Das" userId="76048720_tp_dropbox" providerId="OAuth2" clId="{006D9EA7-4630-EE45-9C1F-CBF1DF801A18}" dt="2020-01-08T19:04:53.121" v="53"/>
          <ac:inkMkLst>
            <pc:docMk/>
            <pc:sldMk cId="660767754" sldId="338"/>
            <ac:inkMk id="39" creationId="{EF2C3A22-F0F0-F147-9AC8-A7B662EEB719}"/>
          </ac:inkMkLst>
        </pc:inkChg>
        <pc:inkChg chg="add del">
          <ac:chgData name="Abir Das" userId="76048720_tp_dropbox" providerId="OAuth2" clId="{006D9EA7-4630-EE45-9C1F-CBF1DF801A18}" dt="2020-01-08T19:04:57.950" v="57"/>
          <ac:inkMkLst>
            <pc:docMk/>
            <pc:sldMk cId="660767754" sldId="338"/>
            <ac:inkMk id="41" creationId="{408AD48E-B71D-2241-9003-931CDAE0977C}"/>
          </ac:inkMkLst>
        </pc:inkChg>
        <pc:inkChg chg="add del">
          <ac:chgData name="Abir Das" userId="76048720_tp_dropbox" providerId="OAuth2" clId="{006D9EA7-4630-EE45-9C1F-CBF1DF801A18}" dt="2020-01-08T19:04:57.950" v="57"/>
          <ac:inkMkLst>
            <pc:docMk/>
            <pc:sldMk cId="660767754" sldId="338"/>
            <ac:inkMk id="42" creationId="{39D3DF1D-90E4-7345-88E5-D72264B7B822}"/>
          </ac:inkMkLst>
        </pc:inkChg>
        <pc:inkChg chg="add reco">
          <ac:chgData name="Abir Das" userId="76048720_tp_dropbox" providerId="OAuth2" clId="{006D9EA7-4630-EE45-9C1F-CBF1DF801A18}" dt="2020-01-08T19:04:57.950" v="57"/>
          <ac:inkMkLst>
            <pc:docMk/>
            <pc:sldMk cId="660767754" sldId="338"/>
            <ac:inkMk id="43" creationId="{F0FD899C-BBEF-7547-A6EB-507A27B3758A}"/>
          </ac:inkMkLst>
        </pc:inkChg>
        <pc:inkChg chg="add del">
          <ac:chgData name="Abir Das" userId="76048720_tp_dropbox" providerId="OAuth2" clId="{006D9EA7-4630-EE45-9C1F-CBF1DF801A18}" dt="2020-01-08T19:05:02.856" v="61"/>
          <ac:inkMkLst>
            <pc:docMk/>
            <pc:sldMk cId="660767754" sldId="338"/>
            <ac:inkMk id="45" creationId="{30120862-47C9-1F46-9009-AF2E6F45431F}"/>
          </ac:inkMkLst>
        </pc:inkChg>
        <pc:inkChg chg="add del">
          <ac:chgData name="Abir Das" userId="76048720_tp_dropbox" providerId="OAuth2" clId="{006D9EA7-4630-EE45-9C1F-CBF1DF801A18}" dt="2020-01-08T19:05:02.856" v="61"/>
          <ac:inkMkLst>
            <pc:docMk/>
            <pc:sldMk cId="660767754" sldId="338"/>
            <ac:inkMk id="46" creationId="{F94D7452-AE4E-CB4D-BC02-AF522ABB185A}"/>
          </ac:inkMkLst>
        </pc:inkChg>
        <pc:inkChg chg="add reco">
          <ac:chgData name="Abir Das" userId="76048720_tp_dropbox" providerId="OAuth2" clId="{006D9EA7-4630-EE45-9C1F-CBF1DF801A18}" dt="2020-01-08T19:05:02.856" v="61"/>
          <ac:inkMkLst>
            <pc:docMk/>
            <pc:sldMk cId="660767754" sldId="338"/>
            <ac:inkMk id="47" creationId="{4DC7E95B-1817-CB48-B3F9-82FDBB9C5A01}"/>
          </ac:inkMkLst>
        </pc:inkChg>
        <pc:inkChg chg="add">
          <ac:chgData name="Abir Das" userId="76048720_tp_dropbox" providerId="OAuth2" clId="{006D9EA7-4630-EE45-9C1F-CBF1DF801A18}" dt="2020-01-08T19:05:03.680" v="62"/>
          <ac:inkMkLst>
            <pc:docMk/>
            <pc:sldMk cId="660767754" sldId="338"/>
            <ac:inkMk id="49" creationId="{945A3937-2681-A24B-9D32-6B42DF038CC0}"/>
          </ac:inkMkLst>
        </pc:inkChg>
        <pc:inkChg chg="add del">
          <ac:chgData name="Abir Das" userId="76048720_tp_dropbox" providerId="OAuth2" clId="{006D9EA7-4630-EE45-9C1F-CBF1DF801A18}" dt="2020-01-08T19:05:10.321" v="67"/>
          <ac:inkMkLst>
            <pc:docMk/>
            <pc:sldMk cId="660767754" sldId="338"/>
            <ac:inkMk id="50" creationId="{D9B3A2CE-CCE9-D842-8C87-3995E488A0F7}"/>
          </ac:inkMkLst>
        </pc:inkChg>
        <pc:inkChg chg="add del">
          <ac:chgData name="Abir Das" userId="76048720_tp_dropbox" providerId="OAuth2" clId="{006D9EA7-4630-EE45-9C1F-CBF1DF801A18}" dt="2020-01-08T19:05:10.321" v="67"/>
          <ac:inkMkLst>
            <pc:docMk/>
            <pc:sldMk cId="660767754" sldId="338"/>
            <ac:inkMk id="51" creationId="{7AD27A78-AC1D-AD4A-A6A9-79006873EBA0}"/>
          </ac:inkMkLst>
        </pc:inkChg>
        <pc:inkChg chg="add reco">
          <ac:chgData name="Abir Das" userId="76048720_tp_dropbox" providerId="OAuth2" clId="{006D9EA7-4630-EE45-9C1F-CBF1DF801A18}" dt="2020-01-08T19:05:10.321" v="67"/>
          <ac:inkMkLst>
            <pc:docMk/>
            <pc:sldMk cId="660767754" sldId="338"/>
            <ac:inkMk id="52" creationId="{904887FC-80EC-2944-93D6-FFB8E0EEFA92}"/>
          </ac:inkMkLst>
        </pc:inkChg>
        <pc:inkChg chg="add">
          <ac:chgData name="Abir Das" userId="76048720_tp_dropbox" providerId="OAuth2" clId="{006D9EA7-4630-EE45-9C1F-CBF1DF801A18}" dt="2020-01-08T19:05:21.261" v="68"/>
          <ac:inkMkLst>
            <pc:docMk/>
            <pc:sldMk cId="660767754" sldId="338"/>
            <ac:inkMk id="54" creationId="{CDE47169-DE0A-1A40-AD62-B09BBE8FE343}"/>
          </ac:inkMkLst>
        </pc:inkChg>
        <pc:inkChg chg="add">
          <ac:chgData name="Abir Das" userId="76048720_tp_dropbox" providerId="OAuth2" clId="{006D9EA7-4630-EE45-9C1F-CBF1DF801A18}" dt="2020-01-08T19:05:23.440" v="70"/>
          <ac:inkMkLst>
            <pc:docMk/>
            <pc:sldMk cId="660767754" sldId="338"/>
            <ac:inkMk id="55" creationId="{3269BFB8-9B56-7E47-9117-5693790F6173}"/>
          </ac:inkMkLst>
        </pc:inkChg>
        <pc:inkChg chg="add">
          <ac:chgData name="Abir Das" userId="76048720_tp_dropbox" providerId="OAuth2" clId="{006D9EA7-4630-EE45-9C1F-CBF1DF801A18}" dt="2020-01-08T19:05:26.573" v="72"/>
          <ac:inkMkLst>
            <pc:docMk/>
            <pc:sldMk cId="660767754" sldId="338"/>
            <ac:inkMk id="56" creationId="{CFB8D0A1-206C-7B4C-BFF0-5D0CFDE33158}"/>
          </ac:inkMkLst>
        </pc:inkChg>
        <pc:inkChg chg="add del">
          <ac:chgData name="Abir Das" userId="76048720_tp_dropbox" providerId="OAuth2" clId="{006D9EA7-4630-EE45-9C1F-CBF1DF801A18}" dt="2020-01-08T19:05:33.856" v="77"/>
          <ac:inkMkLst>
            <pc:docMk/>
            <pc:sldMk cId="660767754" sldId="338"/>
            <ac:inkMk id="57" creationId="{4A925FEA-1EAF-9C46-8476-E4BE758CF7ED}"/>
          </ac:inkMkLst>
        </pc:inkChg>
        <pc:inkChg chg="add del">
          <ac:chgData name="Abir Das" userId="76048720_tp_dropbox" providerId="OAuth2" clId="{006D9EA7-4630-EE45-9C1F-CBF1DF801A18}" dt="2020-01-08T19:05:33.856" v="77"/>
          <ac:inkMkLst>
            <pc:docMk/>
            <pc:sldMk cId="660767754" sldId="338"/>
            <ac:inkMk id="58" creationId="{09FCF079-D5B8-5B46-AA30-A9C12253CCB0}"/>
          </ac:inkMkLst>
        </pc:inkChg>
        <pc:inkChg chg="add reco">
          <ac:chgData name="Abir Das" userId="76048720_tp_dropbox" providerId="OAuth2" clId="{006D9EA7-4630-EE45-9C1F-CBF1DF801A18}" dt="2020-01-08T19:05:33.856" v="77"/>
          <ac:inkMkLst>
            <pc:docMk/>
            <pc:sldMk cId="660767754" sldId="338"/>
            <ac:inkMk id="59" creationId="{355BFD99-400F-A14D-936C-93E144C37DF8}"/>
          </ac:inkMkLst>
        </pc:inkChg>
        <pc:inkChg chg="add del">
          <ac:chgData name="Abir Das" userId="76048720_tp_dropbox" providerId="OAuth2" clId="{006D9EA7-4630-EE45-9C1F-CBF1DF801A18}" dt="2020-01-08T19:05:38.498" v="81"/>
          <ac:inkMkLst>
            <pc:docMk/>
            <pc:sldMk cId="660767754" sldId="338"/>
            <ac:inkMk id="61" creationId="{568D27A7-885F-6A40-8242-770C2C225946}"/>
          </ac:inkMkLst>
        </pc:inkChg>
        <pc:inkChg chg="add del">
          <ac:chgData name="Abir Das" userId="76048720_tp_dropbox" providerId="OAuth2" clId="{006D9EA7-4630-EE45-9C1F-CBF1DF801A18}" dt="2020-01-08T19:05:38.498" v="81"/>
          <ac:inkMkLst>
            <pc:docMk/>
            <pc:sldMk cId="660767754" sldId="338"/>
            <ac:inkMk id="62" creationId="{A69E4E61-C35C-AD42-B9CD-E18D88154D57}"/>
          </ac:inkMkLst>
        </pc:inkChg>
        <pc:inkChg chg="add reco">
          <ac:chgData name="Abir Das" userId="76048720_tp_dropbox" providerId="OAuth2" clId="{006D9EA7-4630-EE45-9C1F-CBF1DF801A18}" dt="2020-01-08T19:05:38.498" v="81"/>
          <ac:inkMkLst>
            <pc:docMk/>
            <pc:sldMk cId="660767754" sldId="338"/>
            <ac:inkMk id="63" creationId="{3D6C6A3E-E8EB-3F4D-8379-638B8FD3B065}"/>
          </ac:inkMkLst>
        </pc:inkChg>
        <pc:inkChg chg="add del">
          <ac:chgData name="Abir Das" userId="76048720_tp_dropbox" providerId="OAuth2" clId="{006D9EA7-4630-EE45-9C1F-CBF1DF801A18}" dt="2020-01-08T19:05:43.049" v="85"/>
          <ac:inkMkLst>
            <pc:docMk/>
            <pc:sldMk cId="660767754" sldId="338"/>
            <ac:inkMk id="65" creationId="{F0FBDA0F-59A3-474E-A1E4-A75C223EC9A5}"/>
          </ac:inkMkLst>
        </pc:inkChg>
        <pc:inkChg chg="add del">
          <ac:chgData name="Abir Das" userId="76048720_tp_dropbox" providerId="OAuth2" clId="{006D9EA7-4630-EE45-9C1F-CBF1DF801A18}" dt="2020-01-08T19:05:43.049" v="85"/>
          <ac:inkMkLst>
            <pc:docMk/>
            <pc:sldMk cId="660767754" sldId="338"/>
            <ac:inkMk id="66" creationId="{7ADE72A4-71FC-C048-828D-9F86268F34EA}"/>
          </ac:inkMkLst>
        </pc:inkChg>
        <pc:inkChg chg="add reco">
          <ac:chgData name="Abir Das" userId="76048720_tp_dropbox" providerId="OAuth2" clId="{006D9EA7-4630-EE45-9C1F-CBF1DF801A18}" dt="2020-01-08T19:05:43.049" v="85"/>
          <ac:inkMkLst>
            <pc:docMk/>
            <pc:sldMk cId="660767754" sldId="338"/>
            <ac:inkMk id="67" creationId="{B78AA8C7-6617-2046-BF3E-5340529DB0C4}"/>
          </ac:inkMkLst>
        </pc:inkChg>
        <pc:inkChg chg="add del">
          <ac:chgData name="Abir Das" userId="76048720_tp_dropbox" providerId="OAuth2" clId="{006D9EA7-4630-EE45-9C1F-CBF1DF801A18}" dt="2020-01-08T19:05:47.304" v="89"/>
          <ac:inkMkLst>
            <pc:docMk/>
            <pc:sldMk cId="660767754" sldId="338"/>
            <ac:inkMk id="69" creationId="{98EF0510-2703-6445-89F2-59A2E24BD934}"/>
          </ac:inkMkLst>
        </pc:inkChg>
        <pc:inkChg chg="add del">
          <ac:chgData name="Abir Das" userId="76048720_tp_dropbox" providerId="OAuth2" clId="{006D9EA7-4630-EE45-9C1F-CBF1DF801A18}" dt="2020-01-08T19:05:47.304" v="89"/>
          <ac:inkMkLst>
            <pc:docMk/>
            <pc:sldMk cId="660767754" sldId="338"/>
            <ac:inkMk id="70" creationId="{DF1301F6-188D-DA46-B95A-40612C11AF11}"/>
          </ac:inkMkLst>
        </pc:inkChg>
        <pc:inkChg chg="add reco">
          <ac:chgData name="Abir Das" userId="76048720_tp_dropbox" providerId="OAuth2" clId="{006D9EA7-4630-EE45-9C1F-CBF1DF801A18}" dt="2020-01-08T19:05:47.304" v="89"/>
          <ac:inkMkLst>
            <pc:docMk/>
            <pc:sldMk cId="660767754" sldId="338"/>
            <ac:inkMk id="71" creationId="{23977D20-B96A-054B-B1A5-C8CFD980CEB4}"/>
          </ac:inkMkLst>
        </pc:inkChg>
        <pc:inkChg chg="add del">
          <ac:chgData name="Abir Das" userId="76048720_tp_dropbox" providerId="OAuth2" clId="{006D9EA7-4630-EE45-9C1F-CBF1DF801A18}" dt="2020-01-08T19:05:54.707" v="93"/>
          <ac:inkMkLst>
            <pc:docMk/>
            <pc:sldMk cId="660767754" sldId="338"/>
            <ac:inkMk id="73" creationId="{6A9FAE3F-47FD-E64A-AD3A-91D3AD9770A1}"/>
          </ac:inkMkLst>
        </pc:inkChg>
        <pc:inkChg chg="add del">
          <ac:chgData name="Abir Das" userId="76048720_tp_dropbox" providerId="OAuth2" clId="{006D9EA7-4630-EE45-9C1F-CBF1DF801A18}" dt="2020-01-08T19:05:54.707" v="93"/>
          <ac:inkMkLst>
            <pc:docMk/>
            <pc:sldMk cId="660767754" sldId="338"/>
            <ac:inkMk id="74" creationId="{38D3D05C-DF4E-6248-B959-D95EA616A2A1}"/>
          </ac:inkMkLst>
        </pc:inkChg>
        <pc:inkChg chg="add del reco">
          <ac:chgData name="Abir Das" userId="76048720_tp_dropbox" providerId="OAuth2" clId="{006D9EA7-4630-EE45-9C1F-CBF1DF801A18}" dt="2020-01-08T19:06:06.341" v="94" actId="478"/>
          <ac:inkMkLst>
            <pc:docMk/>
            <pc:sldMk cId="660767754" sldId="338"/>
            <ac:inkMk id="75" creationId="{5D3543A6-1261-2C4B-875A-43332B82289C}"/>
          </ac:inkMkLst>
        </pc:inkChg>
        <pc:inkChg chg="add del">
          <ac:chgData name="Abir Das" userId="76048720_tp_dropbox" providerId="OAuth2" clId="{006D9EA7-4630-EE45-9C1F-CBF1DF801A18}" dt="2020-01-08T19:06:24.301" v="98"/>
          <ac:inkMkLst>
            <pc:docMk/>
            <pc:sldMk cId="660767754" sldId="338"/>
            <ac:inkMk id="77" creationId="{A7B5A50C-CE00-754E-9DC5-A1113EDCFF1D}"/>
          </ac:inkMkLst>
        </pc:inkChg>
        <pc:inkChg chg="add del">
          <ac:chgData name="Abir Das" userId="76048720_tp_dropbox" providerId="OAuth2" clId="{006D9EA7-4630-EE45-9C1F-CBF1DF801A18}" dt="2020-01-08T19:06:24.301" v="98"/>
          <ac:inkMkLst>
            <pc:docMk/>
            <pc:sldMk cId="660767754" sldId="338"/>
            <ac:inkMk id="78" creationId="{49273BF4-17CE-6A46-BE8B-367458271D13}"/>
          </ac:inkMkLst>
        </pc:inkChg>
        <pc:inkChg chg="add reco">
          <ac:chgData name="Abir Das" userId="76048720_tp_dropbox" providerId="OAuth2" clId="{006D9EA7-4630-EE45-9C1F-CBF1DF801A18}" dt="2020-01-08T19:06:24.301" v="98"/>
          <ac:inkMkLst>
            <pc:docMk/>
            <pc:sldMk cId="660767754" sldId="338"/>
            <ac:inkMk id="79" creationId="{67FCE987-1C8A-5146-99DD-2D2B1D69AEF0}"/>
          </ac:inkMkLst>
        </pc:inkChg>
        <pc:inkChg chg="add">
          <ac:chgData name="Abir Das" userId="76048720_tp_dropbox" providerId="OAuth2" clId="{006D9EA7-4630-EE45-9C1F-CBF1DF801A18}" dt="2020-01-08T19:06:24.310" v="99"/>
          <ac:inkMkLst>
            <pc:docMk/>
            <pc:sldMk cId="660767754" sldId="338"/>
            <ac:inkMk id="81" creationId="{132CBF5B-61DA-9841-97ED-C1590B193D09}"/>
          </ac:inkMkLst>
        </pc:inkChg>
        <pc:inkChg chg="add del">
          <ac:chgData name="Abir Das" userId="76048720_tp_dropbox" providerId="OAuth2" clId="{006D9EA7-4630-EE45-9C1F-CBF1DF801A18}" dt="2020-01-08T19:06:35.596" v="104"/>
          <ac:inkMkLst>
            <pc:docMk/>
            <pc:sldMk cId="660767754" sldId="338"/>
            <ac:inkMk id="82" creationId="{886A96CC-FB73-E346-8F92-3DE442A342D9}"/>
          </ac:inkMkLst>
        </pc:inkChg>
        <pc:inkChg chg="add del">
          <ac:chgData name="Abir Das" userId="76048720_tp_dropbox" providerId="OAuth2" clId="{006D9EA7-4630-EE45-9C1F-CBF1DF801A18}" dt="2020-01-08T19:06:35.596" v="104"/>
          <ac:inkMkLst>
            <pc:docMk/>
            <pc:sldMk cId="660767754" sldId="338"/>
            <ac:inkMk id="83" creationId="{1BD1CBC5-8664-4A4F-A894-EFED2E7E1569}"/>
          </ac:inkMkLst>
        </pc:inkChg>
        <pc:inkChg chg="add reco">
          <ac:chgData name="Abir Das" userId="76048720_tp_dropbox" providerId="OAuth2" clId="{006D9EA7-4630-EE45-9C1F-CBF1DF801A18}" dt="2020-01-08T19:06:35.596" v="104"/>
          <ac:inkMkLst>
            <pc:docMk/>
            <pc:sldMk cId="660767754" sldId="338"/>
            <ac:inkMk id="84" creationId="{3E5DCC8B-7753-1940-BE63-ED193D4D56FF}"/>
          </ac:inkMkLst>
        </pc:inkChg>
        <pc:inkChg chg="add">
          <ac:chgData name="Abir Das" userId="76048720_tp_dropbox" providerId="OAuth2" clId="{006D9EA7-4630-EE45-9C1F-CBF1DF801A18}" dt="2020-01-08T19:07:06.873" v="105"/>
          <ac:inkMkLst>
            <pc:docMk/>
            <pc:sldMk cId="660767754" sldId="338"/>
            <ac:inkMk id="86" creationId="{B847DEAA-0089-D147-A5AE-66D4B4209CA1}"/>
          </ac:inkMkLst>
        </pc:inkChg>
        <pc:inkChg chg="add del">
          <ac:chgData name="Abir Das" userId="76048720_tp_dropbox" providerId="OAuth2" clId="{006D9EA7-4630-EE45-9C1F-CBF1DF801A18}" dt="2020-01-08T19:07:38.022" v="115" actId="478"/>
          <ac:inkMkLst>
            <pc:docMk/>
            <pc:sldMk cId="660767754" sldId="338"/>
            <ac:inkMk id="87" creationId="{6799CCFC-E9F4-6642-81B3-7C3F9482AFD3}"/>
          </ac:inkMkLst>
        </pc:inkChg>
        <pc:inkChg chg="add del mod">
          <ac:chgData name="Abir Das" userId="76048720_tp_dropbox" providerId="OAuth2" clId="{006D9EA7-4630-EE45-9C1F-CBF1DF801A18}" dt="2020-01-08T19:07:21.393" v="113"/>
          <ac:inkMkLst>
            <pc:docMk/>
            <pc:sldMk cId="660767754" sldId="338"/>
            <ac:inkMk id="88" creationId="{CE6F64F4-7DF6-AF4A-BB3B-73FB6F04FE60}"/>
          </ac:inkMkLst>
        </pc:inkChg>
        <pc:inkChg chg="add del">
          <ac:chgData name="Abir Das" userId="76048720_tp_dropbox" providerId="OAuth2" clId="{006D9EA7-4630-EE45-9C1F-CBF1DF801A18}" dt="2020-01-08T19:07:21.393" v="113"/>
          <ac:inkMkLst>
            <pc:docMk/>
            <pc:sldMk cId="660767754" sldId="338"/>
            <ac:inkMk id="89" creationId="{03F510B1-B11B-384F-BAE8-384B68EE5319}"/>
          </ac:inkMkLst>
        </pc:inkChg>
        <pc:inkChg chg="add del reco">
          <ac:chgData name="Abir Das" userId="76048720_tp_dropbox" providerId="OAuth2" clId="{006D9EA7-4630-EE45-9C1F-CBF1DF801A18}" dt="2020-01-08T19:07:31.511" v="114" actId="478"/>
          <ac:inkMkLst>
            <pc:docMk/>
            <pc:sldMk cId="660767754" sldId="338"/>
            <ac:inkMk id="90" creationId="{5C99490B-5D15-BC44-BC17-591D1CC38EFD}"/>
          </ac:inkMkLst>
        </pc:inkChg>
        <pc:inkChg chg="add del">
          <ac:chgData name="Abir Das" userId="76048720_tp_dropbox" providerId="OAuth2" clId="{006D9EA7-4630-EE45-9C1F-CBF1DF801A18}" dt="2020-01-08T19:07:48.974" v="119"/>
          <ac:inkMkLst>
            <pc:docMk/>
            <pc:sldMk cId="660767754" sldId="338"/>
            <ac:inkMk id="92" creationId="{CC6787FA-F93E-2748-946B-184E3AF1BD82}"/>
          </ac:inkMkLst>
        </pc:inkChg>
        <pc:inkChg chg="add del">
          <ac:chgData name="Abir Das" userId="76048720_tp_dropbox" providerId="OAuth2" clId="{006D9EA7-4630-EE45-9C1F-CBF1DF801A18}" dt="2020-01-08T19:07:48.974" v="119"/>
          <ac:inkMkLst>
            <pc:docMk/>
            <pc:sldMk cId="660767754" sldId="338"/>
            <ac:inkMk id="93" creationId="{0458476C-9B03-9C4D-BED1-6D09FFC6F91C}"/>
          </ac:inkMkLst>
        </pc:inkChg>
        <pc:inkChg chg="add reco">
          <ac:chgData name="Abir Das" userId="76048720_tp_dropbox" providerId="OAuth2" clId="{006D9EA7-4630-EE45-9C1F-CBF1DF801A18}" dt="2020-01-08T19:07:48.974" v="119"/>
          <ac:inkMkLst>
            <pc:docMk/>
            <pc:sldMk cId="660767754" sldId="338"/>
            <ac:inkMk id="94" creationId="{43FE5CD6-F342-8542-AADB-142F97DCC0CB}"/>
          </ac:inkMkLst>
        </pc:inkChg>
        <pc:inkChg chg="add del">
          <ac:chgData name="Abir Das" userId="76048720_tp_dropbox" providerId="OAuth2" clId="{006D9EA7-4630-EE45-9C1F-CBF1DF801A18}" dt="2020-01-08T19:07:52.976" v="123"/>
          <ac:inkMkLst>
            <pc:docMk/>
            <pc:sldMk cId="660767754" sldId="338"/>
            <ac:inkMk id="96" creationId="{299B4CAC-C6B2-0E42-8B21-26C0EA0835C2}"/>
          </ac:inkMkLst>
        </pc:inkChg>
        <pc:inkChg chg="add del">
          <ac:chgData name="Abir Das" userId="76048720_tp_dropbox" providerId="OAuth2" clId="{006D9EA7-4630-EE45-9C1F-CBF1DF801A18}" dt="2020-01-08T19:07:52.976" v="123"/>
          <ac:inkMkLst>
            <pc:docMk/>
            <pc:sldMk cId="660767754" sldId="338"/>
            <ac:inkMk id="97" creationId="{46198560-16E7-394F-87ED-1D17F13E0883}"/>
          </ac:inkMkLst>
        </pc:inkChg>
        <pc:inkChg chg="add reco">
          <ac:chgData name="Abir Das" userId="76048720_tp_dropbox" providerId="OAuth2" clId="{006D9EA7-4630-EE45-9C1F-CBF1DF801A18}" dt="2020-01-08T19:07:52.976" v="123"/>
          <ac:inkMkLst>
            <pc:docMk/>
            <pc:sldMk cId="660767754" sldId="338"/>
            <ac:inkMk id="98" creationId="{A738A281-5C3B-8A41-B343-16CF305C992A}"/>
          </ac:inkMkLst>
        </pc:inkChg>
        <pc:inkChg chg="add del">
          <ac:chgData name="Abir Das" userId="76048720_tp_dropbox" providerId="OAuth2" clId="{006D9EA7-4630-EE45-9C1F-CBF1DF801A18}" dt="2020-01-08T19:08:04.102" v="131"/>
          <ac:inkMkLst>
            <pc:docMk/>
            <pc:sldMk cId="660767754" sldId="338"/>
            <ac:inkMk id="100" creationId="{02ACB1DA-A4F1-F543-8547-72098D2DE5F9}"/>
          </ac:inkMkLst>
        </pc:inkChg>
        <pc:inkChg chg="add del">
          <ac:chgData name="Abir Das" userId="76048720_tp_dropbox" providerId="OAuth2" clId="{006D9EA7-4630-EE45-9C1F-CBF1DF801A18}" dt="2020-01-08T19:08:02.361" v="129"/>
          <ac:inkMkLst>
            <pc:docMk/>
            <pc:sldMk cId="660767754" sldId="338"/>
            <ac:inkMk id="101" creationId="{F577DAB5-F33A-2B47-BD7B-D52F29626F70}"/>
          </ac:inkMkLst>
        </pc:inkChg>
        <pc:inkChg chg="add del">
          <ac:chgData name="Abir Das" userId="76048720_tp_dropbox" providerId="OAuth2" clId="{006D9EA7-4630-EE45-9C1F-CBF1DF801A18}" dt="2020-01-08T19:08:02.361" v="129"/>
          <ac:inkMkLst>
            <pc:docMk/>
            <pc:sldMk cId="660767754" sldId="338"/>
            <ac:inkMk id="102" creationId="{A0B32333-BDBA-3240-9BCC-C7FC1E58A6D8}"/>
          </ac:inkMkLst>
        </pc:inkChg>
        <pc:inkChg chg="add reco">
          <ac:chgData name="Abir Das" userId="76048720_tp_dropbox" providerId="OAuth2" clId="{006D9EA7-4630-EE45-9C1F-CBF1DF801A18}" dt="2020-01-08T19:08:02.361" v="129"/>
          <ac:inkMkLst>
            <pc:docMk/>
            <pc:sldMk cId="660767754" sldId="338"/>
            <ac:inkMk id="103" creationId="{EF59C783-04E3-A14D-A0FB-38CC6126B972}"/>
          </ac:inkMkLst>
        </pc:inkChg>
        <pc:inkChg chg="add del">
          <ac:chgData name="Abir Das" userId="76048720_tp_dropbox" providerId="OAuth2" clId="{006D9EA7-4630-EE45-9C1F-CBF1DF801A18}" dt="2020-01-08T19:08:04.102" v="131"/>
          <ac:inkMkLst>
            <pc:docMk/>
            <pc:sldMk cId="660767754" sldId="338"/>
            <ac:inkMk id="105" creationId="{E94EAAB6-B890-EF40-83E8-129C2916DF21}"/>
          </ac:inkMkLst>
        </pc:inkChg>
        <pc:inkChg chg="add reco">
          <ac:chgData name="Abir Das" userId="76048720_tp_dropbox" providerId="OAuth2" clId="{006D9EA7-4630-EE45-9C1F-CBF1DF801A18}" dt="2020-01-08T19:08:04.102" v="131"/>
          <ac:inkMkLst>
            <pc:docMk/>
            <pc:sldMk cId="660767754" sldId="338"/>
            <ac:inkMk id="106" creationId="{ABA829B2-EABB-BF42-8C52-FDCF358D9A52}"/>
          </ac:inkMkLst>
        </pc:inkChg>
        <pc:inkChg chg="add del">
          <ac:chgData name="Abir Das" userId="76048720_tp_dropbox" providerId="OAuth2" clId="{006D9EA7-4630-EE45-9C1F-CBF1DF801A18}" dt="2020-01-08T19:08:08.260" v="135"/>
          <ac:inkMkLst>
            <pc:docMk/>
            <pc:sldMk cId="660767754" sldId="338"/>
            <ac:inkMk id="108" creationId="{04159EA4-727E-804E-A8E9-C6C706CAD7D6}"/>
          </ac:inkMkLst>
        </pc:inkChg>
        <pc:inkChg chg="add del">
          <ac:chgData name="Abir Das" userId="76048720_tp_dropbox" providerId="OAuth2" clId="{006D9EA7-4630-EE45-9C1F-CBF1DF801A18}" dt="2020-01-08T19:08:08.260" v="135"/>
          <ac:inkMkLst>
            <pc:docMk/>
            <pc:sldMk cId="660767754" sldId="338"/>
            <ac:inkMk id="109" creationId="{84A269D2-36C0-E145-8AD8-E12877CC78E4}"/>
          </ac:inkMkLst>
        </pc:inkChg>
        <pc:inkChg chg="add reco">
          <ac:chgData name="Abir Das" userId="76048720_tp_dropbox" providerId="OAuth2" clId="{006D9EA7-4630-EE45-9C1F-CBF1DF801A18}" dt="2020-01-08T19:08:08.260" v="135"/>
          <ac:inkMkLst>
            <pc:docMk/>
            <pc:sldMk cId="660767754" sldId="338"/>
            <ac:inkMk id="110" creationId="{07D33FDB-176A-464A-8DA8-DA52163E1E81}"/>
          </ac:inkMkLst>
        </pc:inkChg>
        <pc:inkChg chg="add del">
          <ac:chgData name="Abir Das" userId="76048720_tp_dropbox" providerId="OAuth2" clId="{006D9EA7-4630-EE45-9C1F-CBF1DF801A18}" dt="2020-01-08T19:08:34.372" v="139"/>
          <ac:inkMkLst>
            <pc:docMk/>
            <pc:sldMk cId="660767754" sldId="338"/>
            <ac:inkMk id="112" creationId="{7A3C6E74-C766-1843-BC25-BE91241FFFFB}"/>
          </ac:inkMkLst>
        </pc:inkChg>
        <pc:inkChg chg="add del">
          <ac:chgData name="Abir Das" userId="76048720_tp_dropbox" providerId="OAuth2" clId="{006D9EA7-4630-EE45-9C1F-CBF1DF801A18}" dt="2020-01-08T19:08:34.372" v="139"/>
          <ac:inkMkLst>
            <pc:docMk/>
            <pc:sldMk cId="660767754" sldId="338"/>
            <ac:inkMk id="113" creationId="{EC0D9A98-A401-2C4F-9E3A-C8B4C9239E4E}"/>
          </ac:inkMkLst>
        </pc:inkChg>
        <pc:inkChg chg="add reco">
          <ac:chgData name="Abir Das" userId="76048720_tp_dropbox" providerId="OAuth2" clId="{006D9EA7-4630-EE45-9C1F-CBF1DF801A18}" dt="2020-01-08T19:08:34.372" v="139"/>
          <ac:inkMkLst>
            <pc:docMk/>
            <pc:sldMk cId="660767754" sldId="338"/>
            <ac:inkMk id="114" creationId="{7CDF200E-4F26-1A44-A614-EDBD4E47B8DD}"/>
          </ac:inkMkLst>
        </pc:inkChg>
        <pc:inkChg chg="add del">
          <ac:chgData name="Abir Das" userId="76048720_tp_dropbox" providerId="OAuth2" clId="{006D9EA7-4630-EE45-9C1F-CBF1DF801A18}" dt="2020-01-08T19:08:38.459" v="143"/>
          <ac:inkMkLst>
            <pc:docMk/>
            <pc:sldMk cId="660767754" sldId="338"/>
            <ac:inkMk id="116" creationId="{4A322799-40B2-A147-BED8-F99CB33C358C}"/>
          </ac:inkMkLst>
        </pc:inkChg>
        <pc:inkChg chg="add del">
          <ac:chgData name="Abir Das" userId="76048720_tp_dropbox" providerId="OAuth2" clId="{006D9EA7-4630-EE45-9C1F-CBF1DF801A18}" dt="2020-01-08T19:08:38.459" v="143"/>
          <ac:inkMkLst>
            <pc:docMk/>
            <pc:sldMk cId="660767754" sldId="338"/>
            <ac:inkMk id="117" creationId="{F9179E9A-3965-A546-96D7-C311ED5AD28D}"/>
          </ac:inkMkLst>
        </pc:inkChg>
        <pc:inkChg chg="add reco">
          <ac:chgData name="Abir Das" userId="76048720_tp_dropbox" providerId="OAuth2" clId="{006D9EA7-4630-EE45-9C1F-CBF1DF801A18}" dt="2020-01-08T19:08:38.459" v="143"/>
          <ac:inkMkLst>
            <pc:docMk/>
            <pc:sldMk cId="660767754" sldId="338"/>
            <ac:inkMk id="118" creationId="{1341ACEC-0C53-4D4C-82D9-F19035315E1F}"/>
          </ac:inkMkLst>
        </pc:inkChg>
        <pc:inkChg chg="add">
          <ac:chgData name="Abir Das" userId="76048720_tp_dropbox" providerId="OAuth2" clId="{006D9EA7-4630-EE45-9C1F-CBF1DF801A18}" dt="2020-01-08T19:08:43.537" v="144"/>
          <ac:inkMkLst>
            <pc:docMk/>
            <pc:sldMk cId="660767754" sldId="338"/>
            <ac:inkMk id="120" creationId="{07BA4C20-D713-A54F-9DCF-EF6CBDB1F63B}"/>
          </ac:inkMkLst>
        </pc:inkChg>
        <pc:inkChg chg="add del">
          <ac:chgData name="Abir Das" userId="76048720_tp_dropbox" providerId="OAuth2" clId="{006D9EA7-4630-EE45-9C1F-CBF1DF801A18}" dt="2020-01-08T19:08:54.555" v="149"/>
          <ac:inkMkLst>
            <pc:docMk/>
            <pc:sldMk cId="660767754" sldId="338"/>
            <ac:inkMk id="121" creationId="{E23DB8ED-3904-5B46-B7B8-783BE0D437B2}"/>
          </ac:inkMkLst>
        </pc:inkChg>
        <pc:inkChg chg="add del">
          <ac:chgData name="Abir Das" userId="76048720_tp_dropbox" providerId="OAuth2" clId="{006D9EA7-4630-EE45-9C1F-CBF1DF801A18}" dt="2020-01-08T19:08:54.555" v="149"/>
          <ac:inkMkLst>
            <pc:docMk/>
            <pc:sldMk cId="660767754" sldId="338"/>
            <ac:inkMk id="122" creationId="{CFB5BE7B-F1DE-8647-B985-02C6E0235F39}"/>
          </ac:inkMkLst>
        </pc:inkChg>
        <pc:inkChg chg="add reco">
          <ac:chgData name="Abir Das" userId="76048720_tp_dropbox" providerId="OAuth2" clId="{006D9EA7-4630-EE45-9C1F-CBF1DF801A18}" dt="2020-01-08T19:08:54.555" v="149"/>
          <ac:inkMkLst>
            <pc:docMk/>
            <pc:sldMk cId="660767754" sldId="338"/>
            <ac:inkMk id="123" creationId="{5BE80ADD-F1C5-4C4D-A074-FC9124B1DCFD}"/>
          </ac:inkMkLst>
        </pc:inkChg>
        <pc:cxnChg chg="add mod">
          <ac:chgData name="Abir Das" userId="76048720_tp_dropbox" providerId="OAuth2" clId="{006D9EA7-4630-EE45-9C1F-CBF1DF801A18}" dt="2020-01-08T19:01:32.635" v="8" actId="208"/>
          <ac:cxnSpMkLst>
            <pc:docMk/>
            <pc:sldMk cId="660767754" sldId="338"/>
            <ac:cxnSpMk id="6" creationId="{CB2C5913-87AA-AA46-BEC1-D1D6CF7EC5A1}"/>
          </ac:cxnSpMkLst>
        </pc:cxnChg>
        <pc:cxnChg chg="add del mod">
          <ac:chgData name="Abir Das" userId="76048720_tp_dropbox" providerId="OAuth2" clId="{006D9EA7-4630-EE45-9C1F-CBF1DF801A18}" dt="2020-01-08T19:02:35.509" v="12" actId="478"/>
          <ac:cxnSpMkLst>
            <pc:docMk/>
            <pc:sldMk cId="660767754" sldId="338"/>
            <ac:cxnSpMk id="9" creationId="{C2189A25-AC07-574E-AB2C-FF37CDB59710}"/>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3:51.766"/>
    </inkml:context>
    <inkml:brush xml:id="br0">
      <inkml:brushProperty name="width" value="0.04998" units="cm"/>
      <inkml:brushProperty name="height" value="0.04998" units="cm"/>
    </inkml:brush>
  </inkml:definitions>
  <inkml:trace contextRef="#ctx0" brushRef="#br0">4 29 1368,'0'0'0,"0"-2"152,0 2-152,0-10 208,-2 7 56,2-8-24,0 11 0,-1-2-56,1 1-64,-1 1-8,1 0-64,0 0-48,0 0 48,0 0-16,0 0 8,0 0 24,0 0-248,0 0 448,0 0-120,0 0 24,0 0 48,0 0-1008,2 0 1824,-2 0-792,0 0 8,3 0-15,-3 0-233,0 3 208,2-3-48,1 0-32,-3 2-24,0-2-104,2 2 96,1-2 16,-1 4-48,-2-1 0,0-3-64,3 3 56,-1 7-24,-2-8 24,2 2 16,-2-4-72,3 12 80,-1-9-16,1 8 24,-1-8 0,-2-3-88,3 12 64,0-2 24,7 0-16,-10 2-16,0-12-56,4 12 48,-1 0 8,1 2 8,7-1 8,-11-13-72,2 15 64,2-1 8,6 2-32,-8 0 0,-2-16-40,10 17 24,-8 0 8,9 0 0,-7 1 0,-4-18-32,12 19 32,-8 0 16,8-1-16,-8 2 16,-4-20-48,13 19 48,-9 2 24,9 1-8,-9-1 8,-4-21-72,12 20 48,-9 1-8,13-2 40,-6 1-24,-10-20-56,11 21 88,0-2-8,-1 2-32,-1-1 8,-9-20-56,10 21 64,0 1-16,0 0 0,-7 0-8,-3-22-40,14 23 24,-11 0 8,11 0 8,-11 2-8,-3-25-32,12 24 32,-8 2-8,8-2-8,-8 1 40,-4-25-56,13 26 48,-9-2 16,8 1-24,-8-1-32,-4-24-8,13 23 24,-9 1-32,7 1 24,-8-1 0,-3-24-16,13 26 16,-10-1 32,9 2-24,-8 1 8,-4-28-32,12 27 24,-8 1-8,8-3 16,-8 0 0,-4-25-32,13 24 32,-3 0-8,-6 0 16,9 0-8,-13-24-32,4 24 32,9 1 0,-9-1-16,9 1 8,-13-25-24,10 26 32,-7 1-8,11-2 0,-11 2 0,8-1 16,-11-26-40,4 25 48,9 2-16,-9-1 16,8 0-7,-12-26-41,4 27 24,8 0 16,-8 0-16,9-1 16,-13-26-40,10 28 40,1-1 16,0 0-16,1 2 0,-12-29-40,10 29 40,-1 2 0,1-2 8,1 2-8,-11-31-40,11 28 40,-1 1-16,1-1 8,-2 1 0,-9-29-32,11 29 48,0 2 0,-1-1-16,1 0 16,-11-30-48,11 31 32,1-1 8,0-2 16,2 1 32,-14-29-88,12 28 72,1 0 16,2 0-16,-1 0-16,-14-28-56,15 28 56,1 2-32,0-2 24,1 1-40,-17-29-8,17 30-8,0 1 16,0 2-8,0-1 0,-17-32 0,16 33 0,0-1 0,1-2-16,0 0 48,-17-30-32,18 28 8,1 0 8,0 0-16,0-3 8,-19-25-8,18 27 0,2 0 24,-1-2 40,1 2-24,-20-27-40,19 26 64,0-1-8,0 1-16,0-1-8,-19-25-32,19 27 24,0-1-8,1-1 8,0 1 16,-20-26-40,21 24 40,1 0 16,-1 0-8,-1-1 0,-20-23-48,21 20 64,-1 0 8,-1-1-40,2 0 56,-21-19-88,18 18 64,3-1-16,-1 2 56,1-3-56,-21-16-48,21 17 72,-1-2-16,2-4 24,0 0 16,-22-11-96,22 9 72,1 1 16,-1-6-8,0 9-24,-22-13-56,22 4 112,1 8-24,1-8 24,1 7-16,-25-11-96,24 2 96,2 2 0,-1-1-24,0 1 8,-25-4-80,25 4 96,-1-2-24,2 1 0,0-3 8,-26 0-80,26 0 72,1 0-8,0 0-16,0 0-16,-27 0-32,25 0 32,1-2 24,-2 0 8,-1-1-40,-23 3-24,23-2 57,-2 0-25,1-2-24,-1 2-8,-21 2 0,20-4 32,2-1 0,-2 0-24,0-5 104,-20 10-112,21-3 48,0-8 48,1 1 0,0 0-80,-22 10-16,23-11 48,-1-1 0,0 0-8,-1-3 32,-21 15-72,21-14 48,-1-2 16,-2 0 8,0 2-16,-18 14-56,17-15 64,1 0-24,1 1 16,-1-1-24,-18 15-32,18-14 32,-1-1 16,2-1-40,0 1 40,-19 15-48,19-17 40,2-1-8,0 0 24,0-2-24,0 1 0,-21 19-32,20-19 80,1-2 0,-4 0-16,0 0 0,-17 21-64,18-20 40,-2-1-32,1 0 24,-1 1-16,-16 20-16,13-22 16,3-1 24,-2 1-24,1-1 24,-15 23-40,15-24 32,-1 3-8,-2-3-16,2 3 24,-14 21-32,13-22 32,-1-1 16,3-1-40,-2 1 32,-13 23-40,15-24 0,-2-2-24,1 1 48,-1-3-16,-13 28-8,12-28 8,-1 1 40,0 0-24,0 2 24,-11 25-48,10-25 8,2 0 0,-1-1 40,0 2 24,-11 24-72,11-24 120,0-1-16,-7 2-8,10 1-88,-14 22-8,4-23 8,8 1-8,-2-1 24,-7 0-24,-3 23 0,14-23 16,-11-2-8,12 1 16,-5 0 0,-10 24-24,9-25 24,-5 0-16,10-1-16,-11 2 16,-3 24-8,15-23-8,-12 0 8,11 1 24,-11 1-24,-3 21 0,11-21 8,-7 2-8,7-2-24,-7 1 16,-4 20 8,11-21 8,-9-1 8,8 1 8,-7 1-8,-3 20-16,11-20 0,-8-1-8,9 1 16,-8-2-8,-4 22 0,13-23 16,-3 1-8,-7-1-8,12 0 0,-15 23 0,10-21 64,0-1-24,-1 1 8,-5 2 24,-4 19-72,12-20 8,-10 1 8,2 1 8,0-1-16,-4 19-8,3-19 16,1-2-16,0 0 8,-1 0 0,-3 21-8,4-22 40,0-2-16,-1 3-16,1-3 16,-4 24-24,4-23 0,-1 1 16,7-1-8,-10 1-8,0 22 0,4-20 24,-1-2-24,1 0 0,0-1 0,-4 23 0,3-23 0,1-2-8,0 2 40,-2 1-32,-2 22 0,2-22 8,-2 2 32,3-2-40,-3 1 24,0 21-24,2-22 8,-2 0 16,3-1-32,-3 1 16,0 22-8,2-22-32,1 0-40,-1 2 24,1-2 40,-3 22 8,0-20 0,2 0 0,0 3 0,1-2-16,-3 19 16,2-19-8,1 2 8,-1-3 0,-2 3 0,0 17 0,3-17 24,0 0-24,0 0 8,0 0-8,-3 17 0,4-17-8,0 0 16,-1 0 8,1 1-16,-4 16 0,2-14 0,2-1-16,-2-1 16,1 2 0,-3 14 0,2-14 24,1 0-24,-1 0 0,1 1 0,-3-1 8,0 14-8,2-13 16,0 0-16,-2-2 0,3 2-24,-3 13 24,2-14 0,-2 2 0,3 0 24,-1 0-16,-2 12-8,0-11 0,3 0-24,-1 1 40,-2 0-16,0 5 0,0-7 24,2 7-24,-2-7 0,0 12 0,3-9 8,-3 4 8,2-9-16,1 5 0,-3 9 0,0-10 0,2 0 24,-2 5-24,3-7 0,-3 12 0,2-5 0,-2-6-16,0 8 16,3-10 0,-3 13 0,0-3 0,0-7 16,2 6-8,-2-1 8,0 5-16,0-9 8,0 6-8,0-2 16,0 1-32,0 4 16,0-5 0,0 1 0,0-1-8,0 2 32,0 3-24,0-4 8,-1 0 8,0 2 0,-1-2-16,2 4 0,-1-4 0,0 1 16,1-1-16,0 1 24,0 3-24,0-3 24,-1-1-16,1 2-8,-2 0 0,2 2 0,0-2-24,0 1 16,-1 0-8,1 0-8,0 1 24,0 0-16,0 0-24,-1 0 8,1 0 8,0 0 24,0 0-40,0 0 32,0 0-24,0 0 8,0 0 128,0 0-224,0 0 96,0 2 0,0 1-272,0-3 296,2 3-920,1 1-1200,-1 8-1793,-5 15-952,3-27 4865,0 11-4697,0-11 4697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38.799"/>
    </inkml:context>
    <inkml:brush xml:id="br0">
      <inkml:brushProperty name="width" value="0.04998" units="cm"/>
      <inkml:brushProperty name="height" value="0.04998" units="cm"/>
    </inkml:brush>
  </inkml:definitions>
  <inkml:trace contextRef="#ctx0" brushRef="#br0">64 5 472,'0'0'0,"-2"0"400,0 0-296,0-1-72,2 1-32,-2-1 40,2-1 56,0 1 48,0 1 0,0 0-144,0 0 160,0 0-16,0 0-8,0 0-24,0 0-664,0 0 1224,0 0-544,0 3 8,0 0 8,0-3-144,0 4 144,0 0-16,3 8-8,-3-9-16,0-3-104,2 16 88,-2-5-16,0 1-16,0 2 0,0-14-56,3 14 40,-3 3-8,0 0-8,0 4 0,0-21-24,0 22 16,0 2 8,-2 2 24,1-2 8,1-24-56,-1 26 48,0 1-184,0 1-312,-1 1-256,2-29 704,-3 33-784,2-6-696,1-27 1480</inkml:trace>
  <inkml:trace contextRef="#ctx0" brushRef="#br0" timeOffset="1">76 689 344,'0'0'0,"0"0"376,0 0-232,0-1-16,0 1-128,0-1 136,0 1 8,0-2-16,0 2 8,0 0-136,0 0 168,0 0 24,0 0 32,0 0 40,0 0-1112,0 0 2008,2 0-840,-2 3 16,0-1-32,0-2-304,3 3 264,-3 0-56,2 1-16,1 7-40,-3-11-152,0 4 112,2 8-32,-2-1-31,2 1-1,-2-12-48,0 13 24,0 3 8,3 1 16,-3 2 24,0-19-72,2 18-48,-2 2-337,0 2-415,0 0-280,0-22 1080,-9 31-1160,7-8-288,2-23 1448</inkml:trace>
  <inkml:trace contextRef="#ctx0" brushRef="#br0" timeOffset="2">106 1329 488,'0'0'0,"0"0"0,0 0 144,-1 0-80,1-1-16,0-3-8,0 1 32,0-1 8,0 1 48,0 0 8,0 3-136,0-2 168,0-1 8,0 1 8,0 1 32,0 1-216,0-3 232,0 2 48,0 0 56,0-1 72,3 2 48,-1 0 40,-2 0-16,0 0-87,0 0-393,0 0 304,0 0-88,2 4-48,-2 0-40,0-4-128,0 11 112,0-8-40,3 12-24,-3-3-24,0-12-24,0 15 8,0 2-8,0 2-8,0 2 8,0-21 0,0 23 24,0 0-216,0-1-584,0 2-481,0-24 1257,0 24-1424,-1 0-904,1-24 2328</inkml:trace>
  <inkml:trace contextRef="#ctx0" brushRef="#br0" timeOffset="6184">5 1821 448,'0'0'0,"0"-4"248,0 4-248,0-11 232,0 7 80,0-7 16,0 9 32,0 2-360,-1-1 304,-1 0-40,0 0-32,2 1-40,0 0-192,0 0 184,0 0-8,0 0-16,0 0-8,0 0-824,3 0 1520,1 3-672,-1 1 24,8 0 8,-11-4-208,4 9 184,7-6 9,-8 7-17,10-7-24,-13-3-152,9 14 168,-5-11-24,12 12-32,-7-4-8,-9-11-104,11 11 64,0 1 0,0 0-16,0 0 24,-11-12-72,11 11 80,-1 0 32,0-1 24,-1 0 16,-9-10-152,4 9 152,8 1-8,-8-6-8,6 7-104,-8-9-224,-2-2 192,3 4-504,-1 0-400,0-2-273,-2 0-95,0-2 1272,0 3-1088,3-3-512,-3 0 1600</inkml:trace>
  <inkml:trace contextRef="#ctx0" brushRef="#br0" timeOffset="6185">297 1832 344,'0'0'0,"-4"2"192,-6 1-96,6-1-32,4-2-64,-11 3 24,10-1-16,0-2 0,1 0-8,-1 0 8,1 3 16,0-3 24,0 0 24,0 0-72,0 0 96,0 0 8,0 0 8,0-2 24,0 2-136,0-1 144,0-1-8,0 1-8,0-1-16,0 2-112,0-2 96,0 1-16,0-1-8,2 0 0,-2 2-72,0-1 72,2-2 0,-2 2 0,0 0 16,0 1-88,3-1 104,-3-1 16,0 2 40,0 0 24,0 0-184,0-1 208,0 1 24,0-1 16,0 0-8,0 1-8,0-1-16,0-1-24,0 2 1,0 0-193,0-1 176,0 0 8,0 1-40,0 0-32,0 0-112,0 0 80,0 0-32,0 0-8,0 0-24,0 0-200,0 0 384,-1 0-184,-1 2 0,1 1 16,1-3-32,-1 3 24,-1 7 16,-2-6 0,0 8 8,4-12-48,-3 11 40,-1 2 16,-1 2-8,-5 1-8,8 2 8,-3 0-24,0 3 0,-5 1 0,10-22-24,-3 22 16,-7 1-8,6-1 8,-7 0 0,11-22-16,-3 22 24,-9-2 16,7 0 8,-9-2 16,14-18-64,-9 17 72,4-2 8,-6-2 0,7-1 0,4-12-80,-5 10 112,0-8-8,1 2 16,0 0 32,4-4-152,-4 2 136,1 1 24,1-3 8,1 0 0,1 0-168,-1 0 184,1 0-40,0-2-32,0 1-16,0-2-32,0 0 0,0-1-24,0 1-8,0-1-16,0 4-16,2-3 24,1-1-8,-1 0-8,1 1 0,-3 3-8,0-4-48,2 0-128,-2 2-248,0-1-328,0 3 752,0-2-1120,0 1-264,0 1-145,-5 13-215,5-13 1744,-2 0-1432,2 0 1432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49.700"/>
    </inkml:context>
    <inkml:brush xml:id="br0">
      <inkml:brushProperty name="width" value="0.04998" units="cm"/>
      <inkml:brushProperty name="height" value="0.04998" units="cm"/>
    </inkml:brush>
  </inkml:definitions>
  <inkml:trace contextRef="#ctx0" brushRef="#br0">196 46 296,'0'0'0,"0"-4"256,0-1-160,0 5-96,3-10 80,-3 8-8,0 1 16,0 0 40,-1-1 24,-1 1 16,1 0 0,0 0 8,1 1-176,-3 0 176,1-1 40,0-1 32,-1 2 40,3 0-288,-1-1 312,-2 0-8,1 0-24,0-1-32,2 2-248,-4-1 224,2 0-32,-1 0-16,-1 0-16,4 1-160,-3-2 128,-1 1-23,0 1 15,0-1-32,4 1-88,-10-1 80,6 1-8,-6 0-16,7 0-32,3 0-24,-11 0 32,6 0-16,-8 2-8,3 1 16,10-3-24,-10 2 8,0 0 8,1 2-16,4-1 0,5-3 0,-12 2 16,8 0 0,-6 1 16,7-3-8,3 0-24,-4 0 32,0 2 0,1-2 16,0 0 24,3 0-72,-1 0 104,0 0 24,0 0 8,-1 0 8,2 0-144,0 0 128,0 0-8,0 0-16,0 0-24,0 0-512,0 0 936,3 0-448,-3 0-32,2 0 0,-2 0-24,0 0 16,0 0 8,0 0 0,0 0-88,0 0 136,3 3-88,-3-3 0,0 2 24,0-2-8,0 4 0,0-1 8,0 1 0,0 0 0,0-4-8,0 9 0,0-6 0,0 7 0,0-7 0,0-3 0,0 15 24,0-4-24,0 1 8,0 1-8,0-13 0,0 15-16,0 1 8,0 1 0,0 2 8,0-19 0,2 21 0,-2 0-8,3 3-56,-1 0 40,-2-24 24,2 26-40,1 0 0,-1-1 40,1-1-16,-3-24 16,2 24-8,1-4 8,-3 0 0,2-2 8,-2-18-8,0 17 0,0-4 8,0 1 16,2-3-8,-2-11-16,0 3 32,0 12 8,3-11 0,-3 5 16,0-9-56,0 3 64,0 1 0,0-2 8,0 0 24,0-2-96,2 3 136,1-3 24,-1 0 24,1 0 24,-3 0-208,2 0 176,2-3 8,5 0-24,-5-2-32,-4 5-128,12-5 112,-2-5-48,0 8-32,1-3 16,-11 5-48,12-10 8,-1 9 0,1-3-8,-1 1 0,-11 3 0,10-4 8,1 3-8,0 0-32,1-1-160,-12 2 192,11-1-488,0 0-416,-2 0-400,2 1-209,-7 0 113,-4 0 1400,15 2-1120,-6-2-536,-9 0 1656</inkml:trace>
  <inkml:trace contextRef="#ctx0" brushRef="#br0" timeOffset="2154">296 79 64,'0'0'0,"0"-2"16,0 2 8,0 0-8,0 0 0,0 0-16,0 0 16,0 0-8,0 0-32,0 0 56,0 0-24,0 0 40,0 0-136,0 0 224,0 0-72,0 0 24,-1 0-48,1 0-40,-1 0 48,1 0 8,-2 0-40,1 0 0,1 0-16,0 0 24,-1 0-8,1 0 32,0 0 32,0 0-80,0 0 88,0 0 32,0-1 16,-1 0 16,1 1-152,0-1 168,0 0-8,0-1 0,0 2 0,0 0-160,0 0 184,-1 0 40,1 0 32,-2 0 32,2 0-288,0 0 264,0 0-40,0 0-64,0 0-32,0 0-904,0 0 1656,0 3-768,3 0 8,-1 1 8,-2-4-128,4 4 128,0 5 0,6-6-16,-7 7 0,-3-10-112,12 3 97,-8 9-25,10-8-24,-3 11 0,-11-15-48,11 11 136,0 0-8,1-2 8,-1 1-8,-11-10-128,11 10 32,-1-7 16,0 12 16,-7-11 8,10 10 32,-10-10 16,8 8 40,-8-8 24,-3-4-184,3 10 88,7-10-160,-10 3-216,2 1-280,-2-4 568,3 2-873,1-2-103,-2 3-40,0-3 184,-2 0 832,0 0-1040,3 0 464,-3 0 576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53.126"/>
    </inkml:context>
    <inkml:brush xml:id="br0">
      <inkml:brushProperty name="width" value="0.04998" units="cm"/>
      <inkml:brushProperty name="height" value="0.04998" units="cm"/>
    </inkml:brush>
  </inkml:definitions>
  <inkml:trace contextRef="#ctx0" brushRef="#br0">303 156 528,'0'0'0,"0"0"224,0 0-224,0 0 128,0-1-32,0 1 24,-2-1-16,2 1-104,-1 0 104,0 0-8,0 0 16,0 0 8,1 0-120,-2 0 144,1 0 16,0 2-16,-2-2 0,3 0-144,-1 3 152,-1-3 24,1 2 0,-2 1 8,3-3-184,-1 2 184,-1 1-40,-2-1 24,1 2-16,3-4-152,-3 9 128,-1-6-16,0 0-8,1 11-32,3-14-72,-5 4 88,0 11 0,-5-4 8,7 1 8,3-12-104,-10 11 72,6 2 0,-7-1-8,8 0 8,3-12-72,-11 13 73,7-1-1,-6 2 0,7-3 0,3-11-72,-4 11 112,-1-1-16,2-7 32,-1 7 32,4-10-160,-4 2 176,3 1 24,0 0 32,0 0-16,1-3-216,-2 2 216,1-2-8,1 3-32,-1-3-24,1 0-152,-1 0 112,0 0-24,-1 2-24,1 1-32,1-3-32,-1 2 40,0 0-16,-2 1-16,1 1-8,2-4 0,-1 3 0,-2 1 0,1 0 8,0-1 40,2-3-48,-2 4 80,0-1-16,-1 0 40,1-1-24,2-2-80,-1 0 72,-2 3-24,1-3-40,-2 0 8,2 2-32,-2 2 24,0-2-8,1 2 0,-1 6 8,0-8-16,2 2 0,-2 7 8,4-11 0,-3 2-16,0 2 16,2-1 8,-2 1 0,3-4-8,-2 10 16,1-10 0,-2 2-8,1 2 0,2-4-8,-2 4-152,-2-1-8,0 1 8,1 0-40,3-4 192,-4 9-96,-6-6-72,7 6-88,-2-5-16,5-4 272,-10 10-296,10-10 296,-4 2-296,1 9 8,-2-8-32,1 0-24,0 0-41,2-1-47,1-2-88,1 0-88,0 0 608,0 0-696,3 0 40,0 0-368,8 0 424,-11 0 600</inkml:trace>
  <inkml:trace contextRef="#ctx0" brushRef="#br0" timeOffset="1">390 436 600,'0'0'0,"0"3"120,0-3-120,-1 0 136,1 0 72,-1 0 80,0 0 48,1 0 80,-2 0 8,1 0 48,0 2 56,1-2-528,-1 3 480,0 0-8,-1 1-39,0 6-81,-2-7-80,1 9-96,-7-2-96,6 1-16,4-11-64,-12 12 32,2 2-8,5 2 32,-9 1 0,14-17-56,-12 18 16,-1 0-200,-1 2-424,-1-1-385,15-19 993,-16 22-1280,-9 8-32,10-11-296,15-19 1608</inkml:trace>
  <inkml:trace contextRef="#ctx0" brushRef="#br0" timeOffset="2490">708 46 432,'0'0'0,"0"-2"112,0 1-48,0 1-64,0-1 64,0 0-8,0 0 16,0 1 8,0 0-80,0-2 104,2 2-8,-2-1 0,0 0 0,0 1-96,0-1 104,0 1 0,0-2 32,0 1 8,0 1-144,0-1 168,3-1 8,-3 0 40,0 0 16,0 2-232,0-2 264,0-1 0,0 1-8,0 0 0,0 2-256,0-2 216,-1 0 0,-2-1-24,0 1-8,3 2-184,-4-3 160,0 2 17,-1 0-41,0 0-32,5 1-104,-9 0 88,6 0-32,-2 0 0,-4 0-16,9 0-40,-4 0 24,-1 3-24,0 1 16,0 0 16,5-4-32,-4 9 64,0-6 48,0 6 16,1-5 16,3-4-144,-4 14 144,3-4 0,0 3-16,-1-1 0,2-12-128,0 14 120,0 2-8,3 1 0,-1 2 8,-2-19-120,4 19 120,-1 2 0,7 1 0,-7 1-24,-3-23-96,11 23 112,-8 2-16,8 1-16,-8 2-16,-3-28-64,9 28 56,-6-1-8,-1 0 16,2-1 24,-4-26-88,2 26 104,1-2 8,-1-1-8,-2-2 16,0-21-120,0 19 160,0 0 0,0-3 64,-2-1-16,2-15-208,-3 14 232,0-2 25,-1-1-25,0-7 40,4-4-272,-3 9 232,0-9-96,1 3-184,1-3-272,1 0 320,-2 0-560,1 0-225,1-2-303,0-1-176,0 3 1264,0-11-1320,0 6 71,3-10 185,-3 3 240,0 12 824,0-1-656,0-21-496,0 22 1152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57.955"/>
    </inkml:context>
    <inkml:brush xml:id="br0">
      <inkml:brushProperty name="width" value="0.04998" units="cm"/>
      <inkml:brushProperty name="height" value="0.04998" units="cm"/>
    </inkml:brush>
  </inkml:definitions>
  <inkml:trace contextRef="#ctx0" brushRef="#br0">102 744 368,'0'0'0,"-12"0"320,1 0-88,-2 0 32,13 0-264,-12 0 344,7 0 24,-7-1 16,8-2 64,4 3-448,-12-1 472,8 0 64,-6 1 24,8 0-23,2 0-537,-2 0 456,0 0-120,1 0-112,1 0-128,0 0-96,3 0 64,0 0-32,9-1 0,-1-1 16,-11 2-48,14-2 40,2-2-24,2 1 8,1-1-16,-19 4-8,23-11 32,3 7 0,0-5-80,-1 4-152,-25 5 200,24-12-664,-2 8-513,0-8-271,-8 12-112,1-4 392,-15 4 1168,0 0 0</inkml:trace>
  <inkml:trace contextRef="#ctx0" brushRef="#br0" timeOffset="1">492 364 184,'0'0'0,"0"-1"128,2-3-56,-2 4-72,4-5 96,6-4 32,-10 8 48,0-1 24,0 2-200,0-1 224,0-1 40,0 0 64,0 1 40,0 1-368,0-1 424,-2 1 24,2 0-8,-1 0-32,1 0-408,-1 0 344,0 2-56,0 2-15,-3 8-33,4-12-240,-2 11 224,-2 3-24,0 4-16,1 3 0,3-21-184,-4 23 176,0 2-24,2 3-40,1 1-16,1-29-96,0 30 80,0 0-8,2-1 8,2-1 16,-4-28-96,11 29 96,-8-2 32,12-2 8,-5-3 8,1-5-16,2-2-128,0-2-216,2-4-304,-15-9 520,17 3-840,-17-3 840,18 2-1113,3 1-71,2-3 128,-23 0 1056,24-3-872,0-2 272,-3-4-16,1-2 320,-22 11 296</inkml:trace>
  <inkml:trace contextRef="#ctx0" brushRef="#br0" timeOffset="2">733 393 384,'0'0'0,"-4"0"120,-7 0 64,8 0 72,-7 0 40,10 0 0,-1 0-32,1 0 0,0 0-264,0 0 232,0 0 0,0 0-32,0 0-24,2-1-24,1 1-32,-1 0 0,2 0-8,-4 0-112,3 0 120,1 0 8,6 0 8,-10 0-136,2 0 152,-2 0-152,10 3 144,-7 0-8,8 1 0,-7 6-48,-4-10-88,12 3 72,-8 9-24,10-8-24,-3 10-16,-11-14-8,11 9 16,0 1 0,0 0 16,0-1 49,-11-9-81,11 4 88,-1 10 0,-6-12-184,8 8-329,-12-10 425,3 0-888,7 3-248,-10 1 112,4 0-320,-4-4 1344,0 0 0</inkml:trace>
  <inkml:trace contextRef="#ctx0" brushRef="#br0" timeOffset="3">1047 347 112,'0'0'0,"0"-1"96,0 0-40,2-3 8,-2 2 8,0 0 0,0 1 0,0 0-8,0 1-64,0 0 72,0-1 24,0 1 24,0 0 16,0 0-136,-1-1 168,1 1 16,-1-2 16,1 2 8,0 0-208,-1-1 200,1 1 0,0 0-24,-2 0-32,2 0-144,0 0 136,-1 0-32,0 0-8,1 0-8,0 0-88,0 0 88,0 0 0,-1 0 0,1 0-16,0 0-16,0 0-8,0 0-8,0 0 8,0 0-16,0 0-8,0 0 8,0 0-8,0 0 64,0 0-16,0 0 40,-1 3 16,1-3-24,-2 0 40,1 0-8,0 2 8,1-2-144,-1 0 128,-1 2 1,1-2-1,0 3 0,0-1 8,-2 1 0,1-1-16,-2 2 0,4-4-120,-3 10 120,-1-7-16,0 9-16,-5-2-8,9-10-80,-3 12 104,-7 4-32,7 1 24,-8 1 16,11-18-112,-5 22 64,-7 0 0,2 3 8,5-1-32,5-24-40,-13 25 48,8 1 32,-7-2 32,8 1-16,4-25-96,-12 23 136,8-2-16,-1-2 8,-4-2 8,9-17-136,-3 13 120,0-3 32,-1-6-24,2 6-40,2-10-88,-2 0-88,1 0-240,0 0-392,0 0-456,1 0 1176,0-3-1441,0-2-7,0-7 232,3-1-80,-3 13 1296,0 0 0</inkml:trace>
  <inkml:trace contextRef="#ctx0" brushRef="#br0" timeOffset="4">1171 261 24,'0'0'0,"0"0"0,0-4 32,0-1 0,0-6 0,2 8-16,-2-7 0,0 6-8,0-7 8,0 8-8,0-2 16,0 0 16,0 1 8,0 1 8,-1 0 8,0 1 0,-1 1 16,-1-1 8,1 0 24,2 2-112,-3-1 136,1-1 16,1 1 24,-2 1 24,3 0-200,-1 0 232,0 0 8,-2-1 8,2 0 8,1 1-256,-2-1 256,0 1-16,1 0-16,0 0-40,1 0-184,-1 0 144,0 0-8,-1 0-32,2 0-16,0 0-88,0 0 96,0 0 0,3 2 48,-1-2 0,-2 0-144,3 2 144,-1 2 16,2 0-31,7 5 15,-11-9-144,3 4 152,10 11-16,-3-4 32,1 3 0,-11-14-168,13 15 152,0 3 16,-1 4-8,3 1-8,-15-23-152,12 27 136,-1 2 0,0 2-16,-8 0-16,-3-31-104,11 34 120,-11 3 24,0-2 32,0 2 72,0-37-248,-1 35 272,-10 0 16,-1-1-80,-4 0-208,16-34 0,-18 32-256,-4-3-488,0-2-536,-3 0-281,25-27 1561,-26 24-1624,1-1 320,-1-2 40,26-21 1264</inkml:trace>
  <inkml:trace contextRef="#ctx0" brushRef="#br0" timeOffset="2398">1377 32 8,'0'0'0,"-2"-3"32,2 3-32,0-3 48,-1-1 8,0 1 16,0 0 48,0 1 0,-1 0 8,1 0 0,1 1 0,0 1-128,0-3 120,0 2-32,0 0-16,3 0-24,-3 1-48,2-1 40,2 1 0,5 0-8,-5-2 0,-4 2-32,11 0 16,-1 0 0,0 0-16,0 0 0,-10 0 0,13 0 8,0 0 0,-1 0 0,0 0 8,-12 0-16,13 0 0,-4 0 8,2 0 0,-7 0 0,-4 0-8,13 0 32,-9 0 0,6 3 32,-8-3 0,-2 0-64,4 0 80,-1 0 16,1 0 16,0 0 0,-4 0-112,2 2 112,1-2-16,-3 0-16,0 0 8,0 0-88,2 0 72,-2 0 0,0 0 16,2 0 0,-2 0-88,0 0 112,0 0-24,0 0-8,0 3-24,0-3-56,3 0 48,-3 2 8,2-2-8,1 2-8,-3-2-40,0 3 40,2-1-16,1 2 0,-1 6 16,-2-10-40,2 2 40,2 9 0,-1-7 0,0 8 0,-3-12-40,3 10 40,0 1 16,1 1-8,0 0-16,-4-12-32,9 15 56,-9-1-8,4 3 16,0 1 8,-4-18-72,3 20 56,1-1 24,6 1 0,-10-1-16,0-19-64,3 20 88,0-2-24,-1 2 0,1 0 16,-3-20-80,2 20 80,-2-1 17,2 1-17,-2-1 0,0-19-80,0 20 80,3-1-16,-1 1 8,1-1-24,-3-19-48,2 20 48,1-2 8,0 1-16,0 0 24,-3-19-64,3 17 56,0 0 0,-1 0-8,1-2 24,-3-15-72,2 17 64,1 1-8,-1-3 16,0 1-16,-2-16-56,0 16 56,3-1 16,-1-1-8,1-2 0,-1-1 8,1 0 24,-3-1-32,2 0 24,-2-7 0,0-3-88,2 13 64,-2-10 24,0 7-24,0-10-64,0 2 72,0-2-72,0 4 64,0 6-32,0-8 24,0-2-56,0 4 32,0-4-32,0 4 48,0-1 8,0 1 24,0-1 0,0-3-80,0 4 96,0-1 8,0-1 0,0-2 0,0 0-104,0 2 104,0-2-8,0 3 32,0-3-16,0 0-112,0 0 120,-1 0-8,0 0-40,1 0-72,0 0 64,0 0-128,-1 0 176,1 0-88,-1 0 0,-1 0-8,2 0-16,-1 0-16,0 0 24,0 0 8,0 0-8,1 0-8,-2 0 8,1 0 32,-1 0-40,2 0 0,-3 2 24,3-2-24,-2 0 56,-2 0-32,0 3 40,1-3 8,3 0-72,-4 0 80,-6 0 0,7 0-16,-8 0 0,11 0-64,-5 0 64,-8 2 0,0-2-16,1 3 16,12-3-64,-14 2 41,-2 0-1,0 1-40,-3 1-217,19-4 217,-20 9-840,-2-6-952,-3 8-897,-3-8-847,28-3 3536,0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5:03.677"/>
    </inkml:context>
    <inkml:brush xml:id="br0">
      <inkml:brushProperty name="width" value="0.04998" units="cm"/>
      <inkml:brushProperty name="height" value="0.04998" units="cm"/>
    </inkml:brush>
  </inkml:definitions>
  <inkml:trace contextRef="#ctx0" brushRef="#br0">215 40 320,'0'0'0,"0"-4"168,0 4-168,0-5 192,0-5-32,0 7 32,0 0-24,0 3-168,0-2 160,0 1-8,0-1-16,0 1 24,0 1-160,0-1 184,0 0 16,0-1 8,2 1 24,-2 1-232,0-1 232,0 1 8,0-1-24,0 1-16,0 0-200,0-1 136,-1 1-40,0 0-48,-3 0-16,4 0-32,-5 0 64,-5 0 0,5 2 24,-7 2-8,12-4-80,-10 3 40,0 7-16,-3-8-8,1 2 24,12-4-40,-13 10 16,-1-8 16,1 8-16,0-8-8,13-2-8,-13 4 24,3 0 0,-1-1 8,6 0-8,5-3-24,-12 4 40,8-2-8,-6 0 16,8 1 24,2-3-72,-4 0 113,0 0 23,3 0 32,0 0 32,1 0-200,-1 0 208,0 0 8,-1 0-8,2-1-32,0 1-176,0-2 152,0 1-64,0 0-8,0 0-16,0 1-64,0 0 48,0 0 8,0 0 0,0 0-40,0 0-192,0 0 368,3 0-184,-3 0 0,0 0-8,0 2 24,0 1-16,0-1-8,2 0 0,-2-2 0,3 3 0,-3 1 0,2 5 8,-2-6 0,0-3-8,2 9 0,1-5 16,-1 8-8,1-2-8,0 2-8,-3-12 8,3 15-16,1 1 16,-2 1 0,-2-17 0,4 20 8,-4-20-8,3 22-8,1 1 0,7 3-8,-9-2 8,-2-24 8,4 23-8,0-1 8,5 0 0,-9-1 0,0-21 0,4 18 8,0 0 0,-1-2 0,1-2 0,-4-14-8,4 12 16,-1-1 8,7-1 8,-8-7 8,-2-3-40,3 11 56,1-8 16,-1 0 8,0 1 16,-3-4-96,2 2 80,0 1 32,1-3 8,-1 0 40,-2 0-160,3 0 200,0 0 0,7 0 16,-7 0-24,-3 0-192,11-2 176,-9-1-16,9-2-56,-9 0 8,-2 5-112,11-5 80,-7 0-16,7 1 16,-7-6-8,-4 10-72,11-3 40,-8-2-64,9-4-208,-2 5-312,-10 4 544,11-4-888,0-5-376,1 6-256,0 0-113,-12 3 1633,15-4-2272,-15 4 2272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5:08.424"/>
    </inkml:context>
    <inkml:brush xml:id="br0">
      <inkml:brushProperty name="width" value="0.04998" units="cm"/>
      <inkml:brushProperty name="height" value="0.04998" units="cm"/>
    </inkml:brush>
  </inkml:definitions>
  <inkml:trace contextRef="#ctx0" brushRef="#br0">201 615 384,'0'0'0,"0"0"0,2-16 176,1 0-96,-1 1 24,1-1 72,-3 15 24,0-2-8,0 1-16,0 1-32,0-1-8,0 2-136,0-1 104,0 0 0,0 0 8,0-1 0,0 2-112,2 0 128,-2 0-8,0 0-40,0 0 16,0 0-96,0 0 72,0 3 0,0 1 16,0 6-8,0-10-80,-2 4 80,-2 13 0,-1-5-16,0 3-16,5-15-48,-11 17 64,8 0-40,-9 2 0,7 1-8,5-20-16,-14 22 0,9 0 40,-7-2-8,3 4-8,9-24-24,-5 22 32,-9-2 0,9 0 0,-7-3 16,12-17-48,-3 13 56,-7-1 0,6-2 8,-1-6 16,5-4-80,-9 11 72,6-11 24,-1 3 24,1 0-16,3-3-104,-4 2 120,1-2-16,0 0-8,2 0-32,1 0-64,-3 0-64,2 0-208,0-1-216,0 0-192,1 1 680,0-2-760,0 0 16,-3 2-24,3-4-56,0 4 824,0 0 0</inkml:trace>
  <inkml:trace contextRef="#ctx0" brushRef="#br0" timeOffset="1">20 613 440,'0'0'0,"-3"2"184,2 1-72,-1-1 8,2-2-120,-3 0 144,2-2-8,0-2 32,-1 3 16,2 1-184,-2-3 200,1 1 16,0 1 32,-1-2-8,2 3-240,-1-2 264,1 1 40,0-1 0,0 1-8,0 1-296,0 0 240,0 0-64,3 0-40,-1 0-16,-2 0-120,4 0 104,-1 4 8,7 8 0,-8-8-16,-2-4-96,10 14 97,-6-2-41,9 2-16,-3 2-8,-10-16-32,11 15 40,1 2-16,-1 0 24,1 0-16,0 2-24,-12-19-8,13 17 16,-2-1-8,0-1 40,-1 0 0,-10-15-48,10 13 48,0-2 0,-6-1 0,-4-10-48,12 3 80,-12-3-80,2 3 120,8 1 24,-10-1 24,0-3-168,4 3 200,-4-3-200,2 0 184,0 0 16,-2 0 32,0 0 8,0 0-240,0 0 248,0 0-24,0 0-48,0 0-120,0 0-760,-1-1 1328,0-2-920,1 1-320,-1-2-368,1 4 984,0-2-1193,0-2-127,-1 3 160,1-3-664,0 4 1824,0 0 0</inkml:trace>
  <inkml:trace contextRef="#ctx0" brushRef="#br0" timeOffset="2">385 779 736,'0'0'0,"0"-1"256,0 1-256,0-3 400,0-1 32,0 0 24,0 4-96,0 3-96,0 0-80,0 8-48,0 0-48,0-11-88,0 11 40,0 3 0,0-1-8,0 0 8,0-13-40,0 14 48,0-1 0,-1 2 32,-3-1 0,4-14-80,-10 15 16,6 0-160,-9-1-208,1 1-192,12-15 544,-13 16-688,-3-2 64,6-3-576,10-11 1200</inkml:trace>
  <inkml:trace contextRef="#ctx0" brushRef="#br0" timeOffset="3">601 436 152,'0'0'0,"4"0"240,-2-3-160,-2 3-80,4-4 104,-1 0-16,-3 2 16,0 1-8,0 1-96,0-2 96,0 1 16,2 0-8,-2 0 24,0 1-128,0-2 144,0 1 8,2 0-8,-2 0-8,0 1-136,0-1 136,3-1-8,-3-1 16,0 2-8,0 1-136,2-3 128,-2-1 8,0 2 0,3 1 0,-3 1-136,0-3 120,2 1-8,-2-2-8,3 1 24,-3 3-128,0-4 120,0 0-8,0 1 0,0-1-16,0 4-96,0-4 88,0 1 16,0-1-8,0 0-16,0 4-80,0-3 88,-2-1-8,1 0-16,0 0 8,1 4-72,-2-4 72,-1 0 1,1 1 7,-2-2 8,4 5-88,-4-4 96,2 0 24,-2 1-8,1 0-8,3 3-104,-5-2 64,0 1 0,1 0-24,1 1-8,3 0-32,-4 0 16,0 0 0,-1 2-8,2 0-8,3-2 0,-5 4 16,1 0 0,1 7 16,-1-8 8,1 8 24,2-7 24,-1 12 16,1-5-8,1-11-96,-2 12 96,2 1-16,0 2 24,3 2-24,-3-17-80,3 18 96,1 0 0,6 2-32,-6 1 40,-4-21-104,10 21 88,0 0 16,0 1-56,1-1 24,-11-21-72,10 22 64,1-2-8,-2 0 0,-5-1-8,9 0 0,-9-1 0,0 0 16,5 0 24,-9-18-88,0 19 80,3-2 72,-3-3 0,0 0 24,0-14-176,0 11 240,-3 0-32,0-2 32,-1-5-24,4-4-216,-4 4 96,1 5-160,-1-6-184,-1-1-272,5-2 520,-5 3-744,2-1-160,-1 0-144,0-2-9,4 0 1057,-3 0-1000,-1 0 96,1 0 136,-1 0 152,4 0 616,0-10-1080,0 10 1080</inkml:trace>
  <inkml:trace contextRef="#ctx0" brushRef="#br0" timeOffset="4">575 676 400,'0'0'0,"-10"-1"336,5-3-8,-8-1 56,3 2 48,10 3-432,-3-10 432,0 7-24,-1 0 8,4 3-416,-3-4 416,3 4-416,-2-4 416,1 2-24,1 1-96,0 0-87,0 1-209,0-2 112,4 1-88,5 0-40,-5 0 32,-4 1-16,13-2-24,-2 1 48,2 0 0,1 0-32,-14 1 8,15-1 40,1-3-8,1 2-280,0-2-409,-17 4 657,17-4-976,-1-1-192,4-10-640,-20 15 1808</inkml:trace>
  <inkml:trace contextRef="#ctx0" brushRef="#br0" timeOffset="5">863 338 496,'0'0'0,"0"-3"296,0 3-296,2-3 128,1-2 0,-3 1 32,0 0 48,0 2 8,0-1 0,0 1 32,0 1 0,0 1-248,-1-1 296,-2-1 8,0 2 24,-1 0 16,4 0-344,-4 0 328,-1 3 40,1 0 25,-1 1-17,0 7-32,1-7-24,-1 10-104,2-1-8,0 1-24,2 1-24,0 2-24,1 2-40,0 3-24,2 1-32,2 3 16,8-2-16,-12-24-40,4 25 72,10-1 16,-2 0 16,-1-1 32,-11-23-136,11 22 152,2-1 24,-2-2-72,-1-3-176,-10-16 72,11 15-360,-1-4-376,1-1-344,0-8-177,-11-2 1257,12 4-1208,-1-2 184,0-2 360,5-1-680,-16 1 1344,0 0 0</inkml:trace>
  <inkml:trace contextRef="#ctx0" brushRef="#br0" timeOffset="6">1155 366 832,'0'0'0,"0"0"272,0 0 64,0 0-336,-1 0 360,0 0 40,1 0-56,0 0-64,0 0-280,0 0 216,0 2-80,0-2-16,2 2 8,-2 2 8,0 0 40,0 7-8,0-9 16,0-2-184,-1 12 200,0-2 0,-2 0 9,0 1-9,-1 1-16,-1 1-24,0 3-32,-6 2-16,11-18-112,-3 19 88,-10 0 0,4 1-8,4 0 0,5-20-80,-14 19 96,5-1 0,-1-1 8,5-3 8,5-14-112,-12 15 128,8-3 0,-1-1-8,1-1-40,4-10-80,-4 2-64,0 8-160,2-10-208,1 0-248,1 0 680,-2 0-889,2 0-71,0 0-48,3-2 184,-3 2 824,0-3-1024,4-7 456,-4 10 568</inkml:trace>
  <inkml:trace contextRef="#ctx0" brushRef="#br0" timeOffset="7">1005 414 1128,'0'0'0,"-3"-1"360,3 1-360,-4-4 448,-7 1 112,8-1 80,-2 3 32,-5 1-40,8 0-55,-2 0-81,1 0-88,3 0-408,-1 4 304,0-1-88,1 1-48,0-1-32,0-3-136,2 4 136,2 7 0,7-8 0,-7 6 0,-4-9-136,16 4 136,-4 8-40,1-2-24,2 0-40,-15-10-32,15 12 32,1 0 0,0 0-8,-1 1 8,-15-13-32,13 13 40,1-1 0,-4 1 16,0-1 0,-10-12-56,10 13 88,0-1 0,-7 0-24,11 0-64,-14-12 0,3 10-192,8-7-272,-8 7-464,6-7-424,-9-3 1352,3 3-1577,-1 1 137,2-2-664,-4-2 2104</inkml:trace>
  <inkml:trace contextRef="#ctx0" brushRef="#br0" timeOffset="8">1288 246 328,'0'0'0,"-1"0"288,-2 0-160,3 0-128,-2-1 112,-2 0 16,3 0 24,0-1 32,1 2-184,-3-1 216,2 0 16,0 0 40,-2-2 16,3 3-288,-2-1 312,1 0 32,-1 0 16,1-2 40,1 3-400,-1-1 408,0 0-8,0 0-23,-1 1-17,2 0-360,-1-2 336,1 2-48,0 0-16,0 0-56,0 0-216,0 0 152,0 0-16,0 0-48,4 0-16,-4 0-72,10 4 80,-7 8 0,8-8-8,-1 13 0,-10-17-72,11 15 56,1 2-32,0 3 8,2 3-32,-14-23 0,13 26 24,-1 2-8,-1 1 0,-1 2 24,-10-31-40,3 32 16,7 3 56,-10-1-8,0-2 40,0-32-104,0 32 144,-1-1-40,-3-3 24,-7-3 8,11-25-136,-4 23 96,-10 0 0,2-2-48,1-3-72,11-18 24,-12 17-96,-2-2-152,2-2-248,0-1-352,12-12 848,-10 10-1296,-1-6-297,-7 19-487,15-21 408,3-2 1672,0 0 0</inkml:trace>
  <inkml:trace contextRef="#ctx0" brushRef="#br0" timeOffset="1119">1358 101 400,'0'0'0,"-1"-1"248,1-2-64,0-7 104,0 6-8,0 2-16,0 1-40,0-2-48,0 3-176,0-2 128,0 0-48,3 1-16,-1-1-24,-2 2-40,3-1 24,0-1 8,8 1-8,-7 0-8,-4 1-16,11-1-8,-2 0 8,-5-2 8,11 1 8,-15 2-16,11-4 48,-2 2-8,1-2 24,0 0 16,-10 4-80,10-2 96,-7-2 48,11 1 0,-11-1 24,-3 4-168,11-4 168,-8 1-16,0-1 24,7 1 8,-10 3-184,3-2 176,-1 0-8,0-1 0,-2 2-8,0 1-160,3-1 185,-1 0 15,-2-1 0,3 0-8,-3 1 0,0 1-40,0-2 8,0 2-8,0 0-152,0 0 112,2 0 0,-2 0-64,0 0-8,0 0-40,0 0 8,3 0 0,-3 0 8,2 3 0,-2-3-16,0 2 16,2 1 8,1 0-8,-1 7-8,1-7 8,-3-3-16,0 11 8,2-9-8,2 10-8,-4-12 8,2 4 0,-2-4 0,4 14-8,0-1 8,-1-1 24,1 1 0,-4-13-24,3 15 16,1-1 8,0 2-8,-2 1 16,2 0 0,-2 2-8,2-1 8,0 0 0,-2 1 0,0 1-16,1-1 8,-1 1-8,-2-20-16,3 19 16,-1 1 24,1-1-16,-3 0-8,0-19-16,3 18 16,0 1 0,-1 0-16,2 0 8,-4-19-8,2 20 16,2-1-8,-2 0 16,1 1-8,-3-20-16,2 18 8,1 2 16,-3-2 16,2 0-16,-2-18-24,0 17 64,0-1-16,3-1 0,-3-1 16,0-14-64,2 14 40,0-1 16,-2-1-8,0-1-8,0-11-40,3 10 64,-3 0 0,2-7 0,-2 9 16,3-8 0,-3 6 0,0-6 16,0-1 8,0 7 16,0-8 8,0 1 0,0-1 8,0-2-136,0 3 128,0-3-16,-2 2 16,1-2-16,1 0-112,-3 0 96,0 2-24,1-2-15,-1 0-9,3 0-48,-1 0 64,-3 3 0,2-3-16,0 0 8,-2 0 0,0 0 8,1 0-16,-1 0 16,4 0-64,-4 0 64,1 0-8,-2 0 8,1 2 0,4-2-64,-10 3 56,7-3-24,-2 3 24,-6 0-16,11-3-40,-5 4 40,-7-2-8,1 2-32,-2 5-8,13-9 8,-15 3-136,-2 8-456,-3-8-721,-3 11-807,-6-1-385,-3 1-847,32-14 3352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5:21.253"/>
    </inkml:context>
    <inkml:brush xml:id="br0">
      <inkml:brushProperty name="width" value="0.04998" units="cm"/>
      <inkml:brushProperty name="height" value="0.04998" units="cm"/>
    </inkml:brush>
  </inkml:definitions>
  <inkml:trace contextRef="#ctx0" brushRef="#br0">95 82 16,'0'0'0,"-2"0"136,2-1-56,-1 0-32,1 1-48,0-4 56,0 3-24,0 0 8,0 1-16,0 0-24,0 0 16,0 0 0,0 0 0,0 0 8,0 0-96,0 0 176,0 0-64,0 0 16,-1 0 16,1 0-72,-1 0 56,1 0 8,-1 0 0,1 0 16,0 0-80,0 0 104,0-1-8,0-1 8,0 1 0,0 0 8,0 1-112,0 0 120,0 0-8,0 0-24,0-1-16,0 1-72,0 0 48,0 0-24,0 0-8,-2 0-8,2 0-8,0 0 16,0 0-8,0 0 16,0 0 8,0 0-112,0 0 208,0 0-64,0 0 24,0 0 40,0 0-536,0 0 952,0 0-376,0 0 8,0 0-16,0 0-1208,0 0 2256,0 0-1080,0-2-16,0 1-8,0 1-104,-1 0 72,1-1 0,-1 0-8,1 0-16,0 1-48,0-2 48,-1 1-8,1 1-8,-2-1 24,2 1-56,-1-1 48,0-1 8,0 0 8,0 1 8,1 1-72,0-3 96,-2 2 0,1 0 16,0-1 8,1 2-120,-3-2 89,2 1-1,0 0-16,0 0-16,1 1-56,-3-2 56,1 2-8,0 0 0,-1 0-32,3 0-16,-4 0 24,3 0-8,-1 0 0,-1 3 0,3-3-16,-2 0 16,-1 2-8,0 1 0,0 0-8,3-3 0,-3 4-8,0 0 24,0-1-16,-1 7 16,4-10-16,-2 3 24,-2 0-24,0 8 32,2-8-40,2-3 8,-3 3 8,1 8 8,1-8 0,0 0-8,1-3-8,-2 11 24,1-11-24,1 4 16,-1 0 0,1-4-16,0 3 8,0 1 16,0-1 0,4 0 0,-4-3-24,3 2 32,1 1 8,0-3 0,5 0 8,-9 0-48,3 0 32,0 0-8,8 0 16,-7 0-16,-4 0-24,10 0 48,-7-3 0,7 1 0,-8-2 0,-2 4-48,10-3 64,-7-1-24,8-6 8,-9 7 8,-2 3-56,4-5 48,7-5 8,-11 6 0,3-5-8,-3 9-48,4-4 56,0-7-24,-2 7 16,0-5 0,-2 9-48,3-4 32,-3-6 24,0 7-8,0-2 8,0 5-56,0-10 72,0 6-8,-1-1-8,-2 1 8,3 4-64,-3-5 32,-2 1-16,1 0-16,-6 3-16,10 1 16,-2-1-32,-2 0-16,-1 1 0,1 0-16,4 0 64,-10 2-64,7 1 0,-6 6 8,6-6 16,3-3 40,-3 11-48,-2-8 16,1 8 0,0-7 8,4-4 24,-2 11-32,1-7 16,-1 7 8,2-9 8,0-2 0,0 10-8,0-10 8,0 2 8,0 2-16,3-1 8,1 1 8,-4-4-8,3 4 0,7-1 16,-10 1 0,4-2 16,-4-2-32,3 3 8,1-3 24,0 0 0,-1 0 16,-3 0-48,4 0 56,0 0-8,-2-1 16,0-1 0,-2 2-64,3-2 56,-1-2 0,-2 2-16,3-2 16,-3 4-56,0-3 48,2-2-8,-2-5 24,0 6-16,0 4-48,0-4 40,0-1 8,0-5-16,0 7 0,0 3-32,0-4 32,-1-1 0,-2 0 0,1 0-32,2 5 0,-4-4 8,2 1-16,-2 0-24,1 2-32,3 1 64,-4 0-72,0 0-8,-5 2-16,6 2 24,3-4 72,-5 11-56,0-7 8,-4 7 8,7-8 8,2-3 32,-3 15-48,-1-11 16,2 9 0,1-9 8,1-4 24,-2 13-16,1-9 0,1-1 16,0 8 0,0-11 0,3 0 8,-1 3 24,2-1 8,-1-2 16,-3 0-56,4 0 56,6 0 0,-8-1 0,2-1-8,-4 2-48,12-4 48,-10 0 0,2-6-16,6 7 0,-10 3-32,2-5 48,1-5-8,0 7 0,1-2 0,-4 5-40,2-10 56,1 8 0,-3-3 16,0 0 0,0 5-72,0-10 72,0 9-8,-1-3-8,-3 1-8,4 3-48,-4-4 48,1 0-16,-2 1-32,0 1 0,5 2 0,-10-1-24,6 0-24,-6 1 0,6 0-8,4 0 56,-12 4-56,8 5 24,-6-6-8,7 6-16,-7-5 8,8 8 0,-2-8 0,3 8 16,1-12 32,-2 4-32,2 8 0,0-8 8,0 7 16,0-11 8,3 2-16,1 8 24,5-10 24,-6 3-24,-3-3-8,3 4 32,8-2 8,-7-2 8,6 0 0,-10 0-48,2 0 56,8 0 16,-8-1-16,8-2 8,-10 3-64,4-5 64,5-5-8,-6 6 16,0-1 0,-3 5-72,4-9 104,0 5 16,-2-1 8,1 0 16,-3 5-144,0-9 152,0 5-16,0 0 0,0-1-24,0 5-112,0-9 80,-3 7-8,0-1-32,-2 0-16,5 3-24,-5-1 8,0 0-24,-5 0 0,7 1 0,3 0 16,-10 0-40,6 0-8,-6 3 8,7 1-16,3-4 56,-11 11-56,7-7 0,1 7-8,-2-8 0,1 11 16,4-14 48,-4 3-40,1 11 0,2-11 8,1-3 32,0 14-48,0-14 48,0 3-16,2 8-8,2-8 8,5 0 24,-9-3-8,3 4 8,0 0 0,10-1 16,-11 0 8,-2-3-32,10 2 16,-8-2 16,8 0 0,-8-1 8,-2 1-40,4-4 56,7 1 8,-9-1 0,1-1 0,-3 5-64,3-5 64,1-4-24,-1 5 0,-1-1-8,-2 5-32,2-5 48,-2-5 0,0 8 8,0-3-7,0 5-49,0-10 48,-1 8-8,0-2-24,-1 1 0,2 3-16,-4-4 16,1 0-16,0 3-16,-1 0-8,4 1 24,-3-1-48,-2 1-8,0 0-9,0 2 9,5-2 56,-10 3-72,8 0 8,-2 8 0,-1-7 0,5-4 64,-3 12-56,-1-8 8,0 10 0,3-4 0,1-10 48,-1 11-40,1-7 0,0 9 16,0-9 8,0-4 16,3 11-8,7-9-8,-7 2 24,6 5-8,-9-9 0,4 0 0,6 3 16,-8-3 16,9 0-8,-11 0-24,3 0 56,8 0 0,-9-1-8,8-3 16,-10 4-64,2-10 56,2 7 8,7-7 0,-11 6 8,0 4-72,2-12 80,1 7 25,-3-7-1,0 2 32,0 10-136,0-5 136,0-7-24,0 7 0,-2-7-16,2 12-96,-3-3 64,-1-8-8,-1 7-16,0-1 8,5 5-48,-9-4 16,5 1 0,-6-1-32,5 2-16,5 2 32,-12-2-48,9 2-8,-10 0-8,9 3-8,4-3 72,-13 4-64,8 5-16,-4-5 24,5 7-8,4-11 64,-10 4-48,9 8 8,-2-9-8,1 8 24,2-11 24,0 3-32,0 7 0,3-10 8,0 3 32,-3-3-8,10 3 8,-7-3 32,6 0 0,-5 0-8,-4 0-32,12 0 56,-8-3-16,7 0 0,-8-7 8,-3 10-48,4-4 88,6-7 24,-10 8 0,0-10-24,0 13-88,0-5-8,-1-7-176,-3 7-312,-1-7-545,5 12 1041,-11-3-1584,1-1-656,10-11-1185,0 15 3425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5:23.434"/>
    </inkml:context>
    <inkml:brush xml:id="br0">
      <inkml:brushProperty name="width" value="0.04998" units="cm"/>
      <inkml:brushProperty name="height" value="0.04998" units="cm"/>
    </inkml:brush>
  </inkml:definitions>
  <inkml:trace contextRef="#ctx0" brushRef="#br0">89 55 48,'0'0'0,"0"0"120,0 0-120,0 0 96,0 0-32,-1 0-16,-1 0-8,2 0 16,-1 0 0,0 0 16,0 0 8,1 0-80,-3 0 72,2 0 24,0 0 0,-2 0 0,3 0-96,-1 2 112,0-2-16,0 0 8,1 0-16,0 0-88,-1 0 80,1 0 8,0 0 8,0 0 8,0 0-104,0 0 96,0 0 16,0-1-24,0 0 8,0 1-96,-2-1 128,2 1-24,0-2 16,0 1-16,0 1-104,0-1 96,0 1-96,0-1 96,0 0 0,-1-1 16,1 2-112,0-1 104,0 1-104,-1-1 120,0 0 8,1-1 8,-1 1 8,1 1-144,-2-1 160,1 0 0,0 0 0,0-1 24,1 2-184,-3-1 160,2 0-16,-1 1-15,-1-1-49,3 1-80,-2 0 72,-1 0-32,0 0 8,0 2-24,3-2-24,-3 3 8,-1-3 8,0 3 0,1 1-16,3-4 0,-4 4 16,1 5 8,0-6 8,-1 8 16,4-11-48,-3 2 24,-1 9 16,3-7-8,-1 8-8,2-12-24,-1 4 24,0 8-8,1-9 8,0 10 0,0-13-24,0 2 48,0 8-24,2-7 8,1 1-8,-3-4-24,4 4 24,-1 5 24,1-9-8,-1 3 24,-3-3-64,10 0 72,-7 0 16,6 0 8,-6 0 0,-3 0-96,11-1 96,-9-3-8,10 0 0,-8-1-8,-4 5-80,11-9 80,-7 5-16,8-1-8,-10-6-8,-2 11-48,12-3 56,-9-10 0,7 10 0,-8-8 8,-2 11-64,4-4 72,-1-8-16,1 7 8,-2-6-8,-2 11-56,0-3 48,0-7 8,0 6 0,0-7-8,0 11-48,0-3 40,0-2-8,-2 0-8,-2 0-16,4 5-8,-3-5 32,-1 1-16,-6 1-8,8 2-8,2 1 0,-5-2-8,-5 1-8,7 1-8,-7 0 0,10 0 24,-4 0-24,-1 4-8,-4-1 16,5 7 0,4-10 16,-5 3 0,0 6 0,0-5 8,2 7 0,3-11-8,-3 4 8,2 8 8,0-9-8,1 10 8,0-13-16,0 3 16,0 8 0,2-7 0,1 6 8,-3-10-24,2 2 24,2 8 8,-1-8 16,7 1 8,-10-3-56,3 2 40,0 0 16,7 1 0,-8-3 8,-2 0-64,4 0 72,7 0 8,-9 0 0,8-1-8,-10 1-72,3-4 80,0 0 8,1 1-8,6-2 0,-10 5-80,0-5 80,3 0 0,0-5 0,-1 8-24,-2 2-56,3-4 56,-1-5 0,-2 6 0,0-2 8,0 5-64,0-5 64,0 1-16,0-1 0,-1 1 8,1 4-56,-3-5 16,0 1 0,-1 1-16,-6 2-16,8-1 0,2 2 16,-4-1-32,-5 1-32,5 0 16,4 0 48,-10 3-56,10-3 56,-3 3-48,-7 7 0,6-8 16,-1 9-24,5-11 56,-9 3-32,7 8-16,-1-8 32,0 10-8,3-13 24,-1 3-40,0 9 40,1-8-8,0 7 8,0-11 0,0 2 8,3 8 0,1-7 0,6-1 16,-10-2-24,2 4 24,2-2-8,7 1 32,-9-3-8,-2 0-40,10 0 64,-8 0 0,8 0 0,-6-2-16,-4 2-48,11-3 48,-9-1-8,8-1 0,-8 0 8,-2 5-48,4-5 64,6-4-15,-10 5-1,2-1 16,-2 5-64,3-5 64,-3-4 0,0 6 0,0 3-64,0-5 48,0 5-48,0-5 72,0 2-8,-2-2-24,-1 1-8,3 4-32,-5-3 8,-5-1-8,10 4 0,-3-4 0,-7 3-8,6 0-16,-7 1-8,8 0-24,-8 0 16,11 0 40,-5 4-64,-7-1 16,8 8 8,-7-8 0,11-3 40,-4 11-24,-5-8-24,6 11 16,1-11 8,-1 11 16,2-11 8,0 9 8,1-9 0,0 7-8,0-8 16,2 8 0,2-10 8,7 3 16,-9 0 0,2-1-8,7-2 8,-11 0-40,4 0 56,7 0 8,-8 0-8,8-2 8,-11 2-64,4-4 48,6-1 16,-7 0 0,7-4-8,-10 9-56,2-4 64,8-6 24,-10 7 24,3-7 48,-3 10-160,2-4 192,-2-7 0,0 8 8,0-8-32,0 11-168,0-4 152,-2-1-40,-2-5-16,0 7-24,4 3-72,-11-4 32,8-1 0,-8 0-24,6 2 24,5 3-32,-11-4-24,7 3 0,-7 0-8,8 1-32,3 0 64,-10 0-80,6 2 32,-1 2-16,-4-1 0,9-3 64,-4 11-88,-1-8-200,0 7-288,2-7-360,3-3 936,-4 10-1337,3-8-255,-1 8-104,2-7 55,0-3 1641,0 9-1336,0-9-584,0 0 1920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5:26.567"/>
    </inkml:context>
    <inkml:brush xml:id="br0">
      <inkml:brushProperty name="width" value="0.04998" units="cm"/>
      <inkml:brushProperty name="height" value="0.04998" units="cm"/>
    </inkml:brush>
  </inkml:definitions>
  <inkml:trace contextRef="#ctx0" brushRef="#br0">110 98 168,'0'0'0,"3"-4"240,-1 1-96,-2 3-144,3-4 32,-1-1-8,-2 4 16,2 0 0,-2 0 40,0 1 24,0-2 0,0 2 32,0 0-136,0 0 112,0 0-8,0 0-8,0 0-24,0 0-456,0 0 840,0 0-400,0 0-16,0 0 0,0 0-632,0 0 1232,0 3-608,0-3 8,0 2 0,0-2-40,0 0 40,0 0 24,0 0 16,0 0 24,0 0-392,0 0 696,0 0-288,0 0 16,0 0-16,0 0-904,0-1 1664,0 0-792,0 0 8,0-1-16,0 2-80,0-1 96,0 0 0,0-2-24,-1 2-8,1 1-64,-1-1 56,1 0 0,-1 0-8,0-1 8,1 2-56,-3-1 64,2 0-16,-1 0 8,-1-1-8,3 2-48,-2-1 48,-2 0 8,0 0-8,1 0 8,3 1-56,-4-3 56,0 2 24,1 0-8,-2 1 8,5 0-80,-5 0 72,0 0-8,-5 0 0,7 0-32,3 0-32,-5 2 32,0 1-24,-5-1 8,8 2-8,2-4-8,-5 3 8,0 1 16,1 7 0,0-9 24,4-2-48,-4 4 33,0 8 7,1-9 8,0 8-16,3-11-32,-1 3 64,0 9-16,1-9 8,0 8 0,0-11-56,0 2 48,0 8-16,2-8 0,2 8 24,-4-10-56,3 3 40,7 0 8,-7 0 0,0 0 8,-3-3-56,10 3 48,-6-1 16,5-2 16,-6 0 0,-3 0-80,10 0 88,-8 0 24,2-1-16,8-3 8,-12 4-104,2-3 96,2-1-8,7-1-8,-11 0-24,0 5-56,4-9 80,-1 5 0,1-6-8,0 6 0,-4 4-72,2-10 48,0 6 24,-2-6-16,3 7 0,-3 3-56,0-11 48,0 7-8,0-6 8,0 7-8,0 3-40,-1-5 32,-2-5 16,1 7-16,-2-1 0,4 4-32,-4-5 32,1-5-24,-1 9 16,0-3-24,4 4 0,-3-2-16,-1 0-16,-1 1-8,0 1-16,5 0 56,-4 0-48,-1 0 0,1 3-8,-1-1 16,5-2 40,-5 3-48,0 0 24,2 7-16,-2-8 8,5-2 32,-4 4-32,1 7-16,-1-7 32,2 7 24,0-8 8,2-3-16,-1 14 40,0-11-16,1 9 0,0-9 24,0-3-48,0 10 32,0-8 24,2 2-16,-2-4-40,4 11 32,-4-11-32,4 0 48,-1 3 0,1 0 0,0-1 40,-4-2-88,9 0 72,-6 0 8,-1 0 16,2 0 0,-4 0-96,10-2 104,-8-2 0,2 0-16,-1 0-8,-3 4-80,10-5 96,-8-5-8,1 6-8,1-1 0,-4 5-80,3-12 72,0 9-8,-1-10 8,1 9 8,-3 4-80,0-11 72,0 7-16,0-7 16,0 7-8,0 4-64,0-9 88,-2 4 0,-1-5-24,-1 6-8,4 4-56,-5-4 32,0-6 0,0 7-24,-4 0 0,9 3-8,-3-4-32,-2 2-16,-4 2-24,5 0-16,4 0 88,-10 2-80,7 2-8,-7 7 8,10-11 80,-4 3-80,4-3 80,-10 11-64,7-1-8,-1 0 16,0 1 16,4-11 40,-3 11-32,0-2 0,2 2 24,1-1 0,0-10 8,0 10-8,0-7 40,3 8-24,0-8 32,-3-3-40,4 3 32,0 1-16,5 0 24,-6-2 24,-3-2-64,3 3 72,7-3 16,-7 0 16,6-2-48,-9 2-56,4-1 80,6-2-8,-8-2-16,9 0 32,-11 5-88,3-10 56,0 6 0,1 0 1,-1-7 23,-3 11-80,3-4 88,-1-6-8,1 7 16,-3-7-16,0 10-80,0-4 64,0-6 8,0 7-24,-1-1 24,1 4-72,-4-10 40,0 8-16,1 0 0,-1-2-24,4 4 0,-4-3 0,-1 2 8,5 1-8,-4-1-32,0 1-16,4 0 48,-10 0-48,9 2-8,-3 2 24,-5 0-40,9-4 72,-3 11-40,-1-8-16,0 8-24,0-7 56,4-4 24,-4 12-40,2-8 24,1 9 24,1-9-32,0-4 24,0 12 16,0-8-16,0 5-8,2-6 32,-2-3-24,4 3 8,-1 1 40,7-1-8,-7-1 16,-3-2-56,3 0 48,1 2 24,6-2 8,-8 0-8,-2 0-72,4-2 72,5-2-16,-6 1-8,1-1 32,-4 4-80,9-5 96,-6 0-32,-1-4 48,1 5-16,-3 4-96,2-5 112,0-5 8,-2 7-24,0-2 8,0 5-104,0-10 72,0 6-16,0 1 0,0-7-24,0 10-32,-1-1 48,-2-3-24,-1 1 0,0 0 0,-1 2-24,5 1 0,-4-1-16,0 1-24,-6 0-8,10 0 48,-2 0-48,2 0 48,-5 3-32,0 1 8,0 6-16,5-10 40,-5 2-48,5-2 48,-3 10-40,-1-6-24,1 6 48,2-6-24,1-4 40,-1 12-16,1-8 24,0 6-32,0-10 24,0 2 0,0-2 0,0 4 16,2 5-56,2-9 48,-4 0-8,4 3 32,-4-3-32,3 0 16,7 2 24,-7-2-16,-3 0-24,9 0 48,-9 0-48,4 0 56,7-1-16,-7-3 40,5 0-24,-9 4-56,3-5 48,8-6 0,-11 7 0,3-6-24,-3 10-24,4-3 40,0-7 40,-2 6 8,-2 0 16,0 4-104,0-11 136,0 8-32,0-2-8,-1-4-24,1 9-72,-3-3 56,0-1-8,-1 2-40,-6-2 8,10 4-16,-3-1-64,-7 1-16,6 0-32,-5 0-176,9 0 288,-4 4-656,-6 7-632,8-9-729,-2 12-511,4-14 2528,-18 17-2377,18-8-399,0-9 2776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5:32.120"/>
    </inkml:context>
    <inkml:brush xml:id="br0">
      <inkml:brushProperty name="width" value="0.04998" units="cm"/>
      <inkml:brushProperty name="height" value="0.04998" units="cm"/>
    </inkml:brush>
  </inkml:definitions>
  <inkml:trace contextRef="#ctx0" brushRef="#br0">43 75 376,'0'0'0,"-2"-1"224,-2-1 56,4 2-280,-3-1 304,-1-1-8,0 0-24,1 1-64,3 1-208,-3-1 160,2 0-40,0 1-48,0 0-8,-1 0-8,2 0-56,0 0 40,0 0 0,0 0 8,3 0 16,-3 0-64,2 0 88,2 0 16,0 0 16,-4 0-120,11 0 96,-11 0-96,3 0 80,9 0-8,-2 0-8,0-1 8,-10 1-72,10-2 72,1-1 0,0 0 0,-11 3-72,12-2 72,-12 2-72,12-3 48,0 1-16,-1 0 0,-1-1 0,-10 3-32,9-4 24,1 2 16,-6-2 0,9 2-24,-13 2-16,4-4 16,7 3-8,-8-1 16,7-1 8,-10 3-32,0-2 48,4-1 0,0 2 32,-2 0 64,-2 1-144,0-1 208,0 1 73,0-2 7,0 2-32,0 0-256,0 0 200,0 0-56,-1 0-8,0 0-40,1 0-96,-2 0 88,1 0 0,-1 0-24,0 3-8,1-1-8,0 1-32,0-1 8,0 1 0,-1 0-16,1 1 32,-3 8-32,2-8 8,-2 10 8,0-4-32,-1 3 32,0 1 8,5-14-32,-10 14 32,6 1 8,-5 1-16,4 1 0,5-17-24,-11 18 40,6 0 0,-8 2-8,3-1 16,10-19-48,-10 21 56,0 0 0,1-2 8,-1 1-32,10-20-32,-10 17 32,0-3 0,7 1-16,-8-3 8,11-12-24,-3 11 48,0-1 8,-1-7 24,3 7 8,1-10-88,-1 3 80,-1-1 24,2 1-24,0-1 16,0-2-96,0 2 104,0 1-8,0-3 24,0 0 0,0 0-120,3 0 112,-1 0 0,1 0-24,-1 0 16,-2 0-104,3 0 72,0 0-8,1 0-24,0-1 0,-4 1-40,11-2 40,-9 1 8,2-1-8,5-1-24,-9 3-16,3-3 24,8 0 0,-8 1-24,10-2 16,-13 4-16,9-2 16,1-2-8,0 0 0,1 1 0,-11 3-8,9-4 8,2 2 8,-1-1 8,-6 0 16,-4 3-40,13-3 16,-9 1-16,9-1 24,-9 1-16,-4 2-8,11-3 16,-8 1 40,7 0-40,-7-1 48,-3 3-64,2-2 32,2 0 0,-2 0-8,1 0-7,-3 2-17,0-2 16,2 0 0,-2 1 24,0-1-16,0 2-24,0-1 16,0 0-8,0 0-24,2 0 24,-2 1-8,0-2 0,0 0 8,0 0 32,0-1-48,0 3 8,0-2 8,0-1 0,0 1 8,0-2 8,0 0 8,0 4-32,0-3 8,0-1 16,0-1-16,0-4 8,0 9-16,0-3 48,-1 0-40,0-2 16,-1 1-8,2 4-16,-3-5 16,1 1 0,-1 1-8,1-1-16,2 4 8,-1-3 16,-2-1-24,2 0 8,-1 2-8,2 2 8,-2-3-16,0 1 32,1 1-16,-1-1 0,2 2 0,-1 0-8,-1 0-40,1 0 8,-2 0 0,3 0 40,-1 0-24,0 0 16,0 0 8,1 0 0,-2 3 16,2-3-16,-1 2 24,1 1 8,-1-1-8,0 1 16,1-3-40,-2 3 40,1 1-16,1 0 24,0-1-24,0-3-24,0 4 48,0 6 16,0-10-16,3 3-8,-3-3-40,0 11 24,2-11 0,-2 10 8,3-8-8,-3-2-24,2 4 24,0 6-8,1-8-8,-3 2 0,0-4-8,2 11 24,-2-9 0,3 2 8,-3 7 56,0-11-88,2 2 0,-2 9-264,0-8-536,0 6-817,0-9 1617,-1 4-2192,-2 8-129,2-2-655,1-10 2976</inkml:trace>
  <inkml:trace contextRef="#ctx0" brushRef="#br0" timeOffset="955">31 15 272,'0'0'0,"0"0"336,0 0-216,-1 0-8,1 0-112,0-2 136,-1-1 24,1 1 40,-1-1 8,1 3-208,-2-1 240,1 0 40,0 0-16,0-1 32,1 2-296,-3 0 336,1 0-24,-1 0 8,1 0-40,2 0-280,-1 0 224,0 0-24,-1 0-24,1 0-32,1 0-144,-2 3 137,1-1-33,-1 1-16,1-1 0,1-2-88,-1 3 96,1-1-8,0 2 16,0-1-8,0-3-96,0 4 64,0 7-16,0-9-16,0 9-8,0-11-24,0 4 8,2 11 0,-2-3 8,3 1-8,-3-13-8,0 15 8,2 1-160,1-1-440,-1 2-513,-2-17 1105,2 19-1304,1 0-1016,-3-19 2320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06.858"/>
    </inkml:context>
    <inkml:brush xml:id="br0">
      <inkml:brushProperty name="width" value="0.04998" units="cm"/>
      <inkml:brushProperty name="height" value="0.04998" units="cm"/>
      <inkml:brushProperty name="color" value="#ED1C24"/>
    </inkml:brush>
  </inkml:definitions>
  <inkml:trace contextRef="#ctx0" brushRef="#br0">102 61 152,'0'0'0,"2"-2"296,2-3 0,-2-6-144,1 7-80,-3 4-72,0-2 80,2 1 8,-2 0 8,0-1-32,0 2-8,0-1-40,0 0 8,0 0 8,0 1-32,3-1 40,-3-1 8,0 1-8,0 0 16,0 1-56,2-1 56,-2-2 16,0 2 32,0-1 8,0 2-112,0-2 144,0 1 8,0 0 0,0-2-16,-1 2-32,1 0-24,-1 0-16,1 1-64,-2-3 56,2 3-56,-1-1 48,0 0 0,0 0 0,0 0 0,1 1-48,-2 0 48,0 0-24,-1 0-8,1 0 0,2 0-16,-4 0 24,2 0 0,-1 2 0,1-2 8,2 0-32,-2 2 24,-1-2 0,0 3 8,0-1 8,3-2-40,-2 3 40,-2-1 16,2 1-16,-2-1 8,4-2-48,-2 4 40,-2-2-16,0 2 8,1-1 0,3-3-32,-3 4 24,1 6 0,-1-8-8,2 1 0,1-3-16,-4 3 16,3 7 0,-1-8 16,-1 2 24,3-4-56,-1 4 40,-3 7 8,2-9-8,0 2-8,2-4-32,-3 11 40,1-9 8,0 8-8,1-8 0,1-2-40,-1 4 40,0 6-16,1-8 8,-1 2-16,1-4-16,0 10 32,0-8-8,0 0 0,0 2-8,0-4-16,0 4 16,0-1 16,0 1-8,0 0-16,0-4-8,0 9 24,0-9-8,0 4 0,0 6 0,0-10-16,0 2 24,0 1 0,0 0-8,0 1 16,0-4-32,0 4 8,0-1 9,0 1-1,0-2-8,0-2-8,2 3 32,-2-1-8,2 1 0,1-1 0,-3-2-24,2 3 32,1-3-8,-1 0 8,1 2 8,-3-2-40,2 0 32,2 0 0,-1 0 0,1 0-8,-4 0-24,10 0 32,-8 0 0,2-1 0,6 0 0,-10 1-32,2-2 32,2 0 0,5-1 0,-6 1 0,-3 2-32,3-4 24,8 1-8,-8-2 16,1 1-8,-4 4-24,9-10 40,-6 9-16,0-4 0,1 1 0,-4 4-24,10-10 32,-10 10-32,0-4 24,3 0-8,1 0 0,0 0 0,-4 4-16,3-5 16,1 0-16,0 2 24,-2-2-16,-2 5-8,3-5 32,-1 1-8,-2-1-8,2 0 8,-2 5-24,0-4 32,3-6 16,-3 7 16,0 0-8,0 3-56,0-4 64,2-1 8,-2-4-8,0 5 16,0 4-80,0-10 88,0 6-8,0-5 0,0 4-8,0 5-72,0-11 64,0 7 0,0-1 8,-1-4 0,1 9-72,-1-2 64,-2-1-16,0 0-16,-2 2-16,5 1-16,-11 0-8,0 0-16,0 4-8,-4 8-8,15-12 40,-15 10-152,-1 2-232,-4 1-256,3 2-304,17-15 944,-17 16-1177,-1 2 89,6-6-1176,12-12 2264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5:36.190"/>
    </inkml:context>
    <inkml:brush xml:id="br0">
      <inkml:brushProperty name="width" value="0.04998" units="cm"/>
      <inkml:brushProperty name="height" value="0.04998" units="cm"/>
    </inkml:brush>
  </inkml:definitions>
  <inkml:trace contextRef="#ctx0" brushRef="#br0">51 28 128,'0'0'0,"-4"0"160,4 0-160,-4 0 152,0 3 16,-1-1 40,1-2 8,4 0-216,-4 0 256,4 0-256,-3 0 272,-1 0-8,0 0 72,2 0 64,2 0-400,-2 0 432,-1 0 40,2 0-8,-2 0 8,3 0-472,-1 0 489,0 0-1,0 0 16,1 3-56,0-3-448,0 0 352,0 0-80,0 0-72,2 0-40,-2 0-160,3 0 152,0-1-16,8-1-16,-7 1-16,-4 1-104,12-2 88,-8-1-24,10 1-16,-4-1-16,-10 3-32,10-3 16,0 0 0,-1 1 8,1-1 8,-10 3-32,4-1 8,10-1-64,-10 1-200,9-1-304,-13 2 560,4-1-904,9 0-256,-10 0-113,0-1 129,-3 2 1144,10 0-960,-10 0 296,0 3 80,0-1 0,0-2 584,0 0 0</inkml:trace>
  <inkml:trace contextRef="#ctx0" brushRef="#br0" timeOffset="1000">52 143 64,'0'0'0,"-1"2"176,-1 1-104,1 0-16,1-3-56,-1 4 8,0 0 8,0-2 64,-1 2 8,2-4-88,-1 2 128,-1 1 24,-1-1-24,2 1 32,1-3-160,-1 0 144,-2 2 8,2-2 16,0 2-16,1-2-152,-1 0 184,0 0 0,-1 0 24,1 0 32,1 0-240,0 0 232,0 0-16,3 0-16,-1 0-32,-2 0-168,2-1 152,2-1 8,6-1-32,-7 0-8,-3 3-120,11-4 120,-1 0-24,1-1-8,-1 1-24,-10 4-64,10-5 56,1 1-16,-1-1-16,1 2-8,-11 3-16,10-4 32,-6 1-24,6 2 0,-8-1 24,-2 2-32,4-1 16,-1 1 0,1 0 0,-2 0 0,-2 0-16,0 0-32,0 0-72,0 2-176,0-2-224,0 0 504,-1 2-728,-1 1-144,-2 7 64,3-10-440,1 0 1248,0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5:38.843"/>
    </inkml:context>
    <inkml:brush xml:id="br0">
      <inkml:brushProperty name="width" value="0.04998" units="cm"/>
      <inkml:brushProperty name="height" value="0.04998" units="cm"/>
    </inkml:brush>
  </inkml:definitions>
  <inkml:trace contextRef="#ctx0" brushRef="#br0">97 83 168,'0'0'0,"-3"3"272,-6-3-144,5 0 32,4 0-160,-10 0 232,10-3 32,0 1 0,0-2 24,0 4-288,0-2 264,-1-1 32,1 0 32,0 0 0,0 3-328,0-2 320,0-2 32,0 3 16,0-3 0,0 4-368,0-1 401,0 1-401,0-2 376,0 1-16,0-1-48,0 1-64,0 1-248,0-1 200,0 1-56,0 0 8,0 0-16,0 0-136,2 0 128,-2 0-8,0 0-16,0 2-32,0-2-72,0 3 96,0 0-32,0 8-8,0-8 72,0-3-128,0 12 48,0-2 24,0 1-16,0 1 16,0-12-72,0 14 56,0 1-16,3 2-16,-1 0-56,-2-17 32,0 18 8,3 1 8,-1-1 0,1 0-8,-3-18-8,3 18 16,1 1-8,0-2 24,-1 1-16,-3-18-16,4 17 0,-1 0 8,1-1 0,0 0 32,-4-16-40,10 16 56,-8-2 24,2 1-48,-1-1 16,-3-14-48,10 14 32,-8-2-8,2-1 48,0-8 0,-4-3-72,11 15 80,-9-12-8,9 6 32,-7-6-8,5 0-40,-5 1 56,0-2-16,7 1-16,-11-3-80,2 0 144,2 0-23,-1 0-1,7 0 40,-10 0-160,0 0 144,4-1 24,0-1-16,-1-1-40,-3 3-112,4-4 128,-1-1-16,7-6 0,-10 8 16,0 3-128,4-13 112,-1 4 16,1-3 0,-1-2 8,-3 14-136,3-13 112,0-4-40,-1 2 8,-2-2-16,0 17-64,3-18 56,-3 0 40,2-2-56,-2-1 32,0 21-72,0-21 48,0-1-56,0-1 0,-2-1-24,2 24 32,-4-22-24,0-1 40,-6 3 32,7-1-8,3 21-40,-11-20 48,7 2-80,-9 2 16,3 2-32,10 14 48,-5-14-56,-8 3 24,2 2-32,0 5 8,11 4 56,-12-11-80,0 7-8,-2 1 32,2-1 32,12 4 24,-13-3-32,0 0-24,3 2-8,-3 0-48,13 1 112,-9 0-120,-1 0-8,0 3 0,0 7 16,10-10 112,-4 2-104,-9 11 24,10-10 24,-8 12 32,11-15 24,-4 11-8,0 1 32,1 1 16,2 2-24,1-15-16,0 15 32,0 0 8,2 1-64,2 0 8,-4-16 16,12 16-8,-8-1 8,9-1 56,-2-2 40,-11-12-96,11 10 64,2 0 32,1-8 16,0 2 16,-14-4-128,16 4 152,1-4-40,0 0 24,3-3-40,-20 3-96,20-10 104,0 5-32,-1-8-264,-1 3-400,-18 10 592,17-9-1352,-2 4-937,-2-7-303,-13 12 255,4-2 65,-4 2 2272,0 0 0</inkml:trace>
  <inkml:trace contextRef="#ctx0" brushRef="#br0" timeOffset="1267">559 71 184,'0'0'0,"0"0"192,0 0-192,0 0 96,0-1 40,0 0 48,0-2 48,0 3-232,0-2 280,0 1 16,0 0 16,0-2 24,0 3-336,0-1 376,0 0 40,0-1 40,0 1 24,0 1-480,0-1 528,0 0 9,0 0 7,0 1-8,0 0-536,0 0 456,0 0-104,0 0-80,-1 0-96,1 0-176,-1 2 144,-2 2-16,0 5-24,-2 1-16,5-10-88,-11 12 96,7 3-16,-7 3 16,6 0-48,5-18-48,-11 21 32,7 0 0,-10 1-32,9 2 24,5-24-24,-13 24 48,3 2-48,5-1 40,-7 0 0,12-25-40,-5 24 56,-6-2 32,8-2 16,-7-1 8,10-19-112,-4 17 112,1-1-8,-1-3-48,0-3-96,4-10 40,-2 4-160,1-1-240,0 1-280,1-2-384,0-2 1064,0 0-1488,0 0-145,2-1 145,0-1-88,-2 2 1576,0 0 0</inkml:trace>
  <inkml:trace contextRef="#ctx0" brushRef="#br0" timeOffset="1268">399 128 376,'0'0'0,"-19"4"144,19-4-144,-15 4 80,-1-1 24,0 1 32,13-2 40,3-2-176,-3 0 200,-1 0 16,0 0 16,2 0-16,2 0-216,-4 0 264,2 0 40,1 0 72,-2-1 96,3 1-472,-1-1 520,0 0 88,0 0 25,1-1-1,0 2-632,0-1 640,0 0-80,0-1-32,2 0-64,-2 2-464,4-1 344,-1 0-8,8 1-32,-7 0-16,-4 0-288,16 2 297,-5 2-65,2 6-72,-1-7-24,-12-3-136,14 15 80,-1-3-48,2 0 0,-1 2-8,-14-14-24,15 16 32,1-1 24,-2 2-24,0 0 8,-14-17-40,11 17 48,0 0 32,-8-1 48,11 0 16,-14-16-144,2 15 200,2-2-24,6-3 24,-10-6-56,2 8-152,0-10-272,1 2-424,-3-2-577,0-2 1281,3 0-2016,0 0-368,-3 0 215,4-1-303,-4 1 2472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5:43.059"/>
    </inkml:context>
    <inkml:brush xml:id="br0">
      <inkml:brushProperty name="width" value="0.04998" units="cm"/>
      <inkml:brushProperty name="height" value="0.04998" units="cm"/>
    </inkml:brush>
  </inkml:definitions>
  <inkml:trace contextRef="#ctx0" brushRef="#br0">156 334 424,'0'0'0,"-3"-2"192,-1-1 88,-1-2 104,5 5-384,-5-10 464,4 9 72,0-2 24,0 1 40,1 2-600,0-4 656,0 1 33,0-1 63,0 0 48,0 4-800,0-3 784,0-1-24,0 0-72,0 1-96,0 3-592,0-4 505,2 2-105,-2 0-80,0 1-96,0 1-224,3 0 144,-1 0-64,0 3-72,-2 0 16,0-3-24,3 15 24,-3-3-24,2 3 0,-2 2-8,0-17 8,3 20-24,-1 2-16,-2 1 40,3 2-32,-3-25 32,0 24-24,2-1 40,-2 2 32,0-3 16,0-22-64,2 19 80,-2 0 8,3-3-16,-3-1-8,0-15-64,0 12 72,2-2-48,1-7-136,-1 8-216,-2-11 328,0 3-648,0-1-457,3 1-511,-1-3-368,-2 0 1984,3 0-1961,-3 2 377,2-2-312,-2 0 1896</inkml:trace>
  <inkml:trace contextRef="#ctx0" brushRef="#br0" timeOffset="1">41 464 712,'0'0'0,"-4"0"288,-7 0 32,11 0-320,-5 0 400,-4 0 40,6 0-48,3 0-392,-4 0 368,4 0-368,-3 2 304,2-2-56,1 0-8,0 0-24,0 0-216,0 0 184,2 0-72,8 0-24,-7-1-16,-3 1-72,16-1 88,-1-3 16,1 0-8,2 1 17,-18 3-113,21-5 104,1-5-16,1 7 0,0-8-32,-23 11-56,27-4 72,-2-7 48,1 6 40,-1-7 40,-25 12-200,25-4 216,-3-5-32,-2 5-64,-3 0-40,-17 4-80,15-3 72,-3 0 8,-2 2 0,-7 0 8,-3 1-88,10 0 80,-10 0 32,0 0 16,0 0 32,0 0-160,0 0 184,0 0-8,-1 0-40,-3 0-16,4 0-120,-9 0 96,5 0-32,-1 0 0,-6 0-96,11 0 32,-4-1-312,0 1-472,-6 0-480,6 0-385,4 0 1649,-4 0-1624,1 0-520,3 0 2144</inkml:trace>
  <inkml:trace contextRef="#ctx0" brushRef="#br0" timeOffset="2">540 208 224,'0'0'0,"0"0"200,0-1-48,0 1-152,0 0 184,0-1 48,0 1 32,-1-1 56,1-1 72,-2 2 40,2-1 64,-1 1 32,1 0-528,0-1 544,-1 0 48,1-1 33,-1 1 7,1 1-632,0-1 640,0 0-64,-2 0-48,2-1-104,0 2-424,-1-1 344,1 0-48,0 1-72,0 0-40,0 0-184,0 0 112,0 0-56,0 2-16,0 2-8,0-4-32,0 10 48,0-1 1,0 2-9,3 4 0,-3-15-40,2 18 32,-2 4 8,3 1-40,-1 3 0,-2-26 0,2 27 0,1 2-72,-1 1 48,1 2-32,-3-32 56,2 29-57,2 0 73,-1-1-16,1-3 41,-4-25-41,4 22 24,-1-3 16,1-1 8,0-3-8,-4-15-40,2 12 80,1-2 16,-1-6 24,0 5 48,-2-9-168,3 3 176,-3-3 32,0 2 24,2-2 72,-2 0-304,0 0 296,0 0 0,0-1-136,0-3-352,0 4 192,0-3-824,0-7-977,0 6-799,0-6-177,0 10 2777,0-4-3208,0 4 3208</inkml:trace>
  <inkml:trace contextRef="#ctx0" brushRef="#br0" timeOffset="3">775 416 328,'0'0'0,"0"-1"184,-2-3 48,2 4-232,-1-11 352,0 8 48,-3-1 64,1 3 32,3 1-496,-4-2 520,0-1 64,2 1 72,1 0 49,1 2-705,-1-1 712,-1 0-56,2 0-120,0 0-152,0 1-384,0-3 264,3 2-56,0-2-48,8 1-16,-11 2-144,3-2 136,9 0-80,-8 0 16,10 1 0,-14 1-72,10-3 64,2 2 8,2-1-16,-1-1 8,-13 3-64,15-3 104,-1-1 0,1 1-16,-2 0-8,-13 3-80,14-4 24,-2 1 24,-1-1-24,-8 0 16,-3 4-40,12-2 32,-9-2 8,1 2 24,-1 1-8,-3 1-56,0-2 48,0 1 1,0 1-33,0 0-8,0 0-8,0 0-73,-1 0-135,-3 0-344,1 0-528,3 0 1080,-5 3-1560,1-3-257,1 2 145,3-2-480,0 0 2152,0 0 0</inkml:trace>
  <inkml:trace contextRef="#ctx0" brushRef="#br0" timeOffset="4">1119 201 1664,'0'0'0,"0"-1"904,0-3-48,0-7 160,0 11-1016,0-2 1081,-1-1-129,0 0-208,1 0-152,0 3-592,-2-1 536,2 0-96,-1-1-64,1 2-103,0 0-273,0 0 176,0 0-80,0 0-40,0 0 8,0 0-456,0 0 848,0 4-368,3 0-8,-1-1-8,-2-3-72,0 10 56,3-6 0,-1 9-8,-2 1 0,0-14-48,0 13 32,2 3-16,-2 1 8,0 0 0,0-17-24,0 18 0,0 2 16,3 1-8,-3 3-32,0-24 24,2 23-32,1 0 8,0-1-16,1 0 40,-4-22 0,10 22 16,-8-2 0,2 0 0,7-2 40,-11-18-56,3 16 80,8-2-8,-7 0 8,9-2 16,-9-2-24,-4-10-72,13 9 96,-9-6-16,8 7 24,-8-10 16,-4 0-120,12 2 128,-8-2 16,6 0 32,-7 0-32,-3 0-144,11 0 160,-8-1-24,6-3-8,-9 4-128,3-5 128,-3 5-128,3-9 120,8 5 8,-8-6 0,-1 0-8,-2 10-120,4-9 112,6-2 0,-10-1-16,3-3 8,-3 15-104,10-16 112,-10-2-16,4-3-8,-2 1 8,-2 20-96,3-24 72,-1 1 32,0-1 8,1 0-7,-3 24-105,0-25 104,0 3-40,0 0-32,0 2 16,0 20-48,-1-18 32,-3-2-24,-1 4 24,0 0 8,5 16-40,-11-13 24,8 1 0,-8 2-16,6 5-16,5 5 8,-12-10-16,2 8 0,-1 0-48,1 0 0,10 2 64,-11 0-64,1 3-16,0 0 8,-1 1 8,11-4 64,-11 12-57,-2-2-23,1 0 24,1 1 8,11-11 48,-11 12-16,2 0 0,4 1 8,-6 1 0,11-14 8,-4 13 0,1 2 0,-1-3 8,0 1-16,4-13 8,-1 15 0,1-2 0,0 1 0,4-1 32,-4-13-32,9 12-40,-6-1 16,9-1 16,-2-6-8,-10-4 16,11 13 48,0-10-8,0 0 8,1 1 8,-12-4-56,13 2 96,1-2-15,0 0-17,1-2 0,-15 2-64,16-5 48,-1-6 8,4 1 40,-4 1 0,-15 9-96,18-11 88,-18 11-88,17-11 72,-2-2-32,2 1-40,-1 0-144,-1-1-344,-3 1-697,0-2-911,-12 14 2096,11-13-3089,0-1-128,-1 0-759,-10 14 3976</inkml:trace>
  <inkml:trace contextRef="#ctx0" brushRef="#br0" timeOffset="5">1453 35 968,'0'0'0,"0"0"0,-4-3 856,0-7-104,1 5 72,-1-5 72,0 9-7,1-1-105,0 0-80,0 1-88,0 0-48,3 1-568,-1 0 472,0 0-96,1 0-96,0 2-64,0-2-216,3 3 209,1 1 47,8 5 40,-12-9-296,10 4 272,-10-4-272,12 12 240,2-2-16,1 3-72,1 2-24,-16-15-128,18 18 104,-1 4 80,0 4 8,-1 2-8,-16-28-184,14 32 176,-1 3-112,-1 1 8,-8 3 48,-4-39-120,12 43 104,-12 0 40,0 4 48,0-2-16,0-45-176,-1 42 144,-10-2-264,-1 2-392,-4-2-728,16-40 1240,-20 39-1913,-3-1-391,-3-3-17,-6-3 385,32-32 1936,-38 34-1832,38-34 1832</inkml:trace>
  <inkml:trace contextRef="#ctx0" brushRef="#br0" timeOffset="2886">459 96 240,'0'0'0,"-1"0"232,1 0-232,-2-1 328,-1 0 16,1 0 56,0-1 32,-2 2-32,1 0 32,0 0-24,-1 0 0,4 0-408,-10 4 368,7 8 48,-11-2 49,3 2 15,11-12-480,-12 16 568,0 3 40,-1 6 32,-1 3-16,14-28-624,-11 31 576,2 5-104,5 1-120,0 5-119,4-42-233,-2 44 168,2 3-80,2 1-16,9-2 24,-11-46-96,14 45 128,3-1 40,3-3-8,5-4 48,-25-37-208,24 31 208,3-5 16,0-6-16,1-4-184,-28-16-24,28 12-456,-2-8-664,1 6-1049,0-10-583,-27 0 2752,25 2-3321,-25-2 3321</inkml:trace>
  <inkml:trace contextRef="#ctx0" brushRef="#br0" timeOffset="2887">1711 136 536,'0'0'0,"-2"-2"592,2 2-592,-1-4 504,-1-5 144,1 6 96,-1 1 64,2 2-808,-1-4 849,1 3 7,0-2 8,0 2-24,0 1-840,0-1 736,0 1-184,3 0-168,-1 0-104,-2 0-280,4 0 257,7 4 39,-8 8 32,12-9-32,-15-3-296,11 16 256,2-4-56,1 2-48,-1 0-32,-13-14-120,12 16 112,3 2-32,-2 1-16,3 0 48,-16-19-112,15 18 160,-1 0 56,1-1 40,-2-2 0,1 0-88,-2-2-240,0 0-392,-2-4-616,-10-9 1080,3 4-1809,9 0-599,-9-1-57,-3 8-231,0-11 2696,4 0-1520,-4 0 1520</inkml:trace>
  <inkml:trace contextRef="#ctx0" brushRef="#br0" timeOffset="2888">2045 111 768,'0'0'0,"0"-1"224,0 1 56,0-2 64,0 2-344,0-1 360,0 1-48,0 0-24,0 0 0,0 0-288,0 0 320,0 0 72,0 0 40,0 0 16,0 0-2040,0 0 3649,0 0-1601,0 0 48,0 0 56,0 0-4137,0 0 7746,0 3-3585,0-3-16,0 0-88,0 0-480,0 0 424,-1 0-47,0 0-65,0 0-48,-1 2-56,1-2 0,-1 0-40,-1 2 0,1-2-8,0 3-48,-1-3 8,1 2-24,2-2-96,-4 3 40,2-1 24,-2 1-32,1 0 0,3-3-32,-3 4 48,-1 6 8,1-8-16,-2 2-8,5-4-32,-4 12 32,-6-8-40,8 9 8,-3-1 8,5-12-8,-11 14 8,7 3 24,-7 2-16,8 3-8,3-22-8,-10 23-8,6 4-8,-5 2-8,5 1-48,4-30 72,-10 32-32,7 1 8,-2-3-8,0 1 64,5-31-32,-5 29 16,0-3 16,1-3 24,0-3 32,4-20-88,-5 20 104,1-3-16,-1-4-8,0-2 32,5-11-112,-9 10 104,7-6 56,-1-1 8,-1 1 0,0 0 40,2-2-16,0-2 16,-2 0-40,1 0 0,1-1 8,1-3-40,-2 1-31,2-1-17,0 0-40,-1 1-8,0-1 8,2 4-48,-1-2 0,0-2 8,1 3-8,0-3 24,0 4-24,0-2 16,0-1-16,0-1-144,0 1-321,0 3 465,0-4-968,2 1-896,-2-1-1137,0 3-360,0-1-647,0 2 4008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6:21.207"/>
    </inkml:context>
    <inkml:brush xml:id="br0">
      <inkml:brushProperty name="width" value="0.04998" units="cm"/>
      <inkml:brushProperty name="height" value="0.04998" units="cm"/>
      <inkml:brushProperty name="color" value="#ED1C24"/>
    </inkml:brush>
  </inkml:definitions>
  <inkml:trace contextRef="#ctx0" brushRef="#br0">69 29 304,'0'0'0,"0"0"320,0-1-192,0-2-80,0-2 8,0 4 0,0-1-24,0 2-32,0-2 16,0 1-24,2 0 24,-2 0 8,0 1-24,3-1 32,-3-1 16,2 1 24,-2 0 16,0 1-88,3-1 104,-3 1 24,0-2 8,0 1-16,0 1-120,2 0 136,-2 0 16,0-1 16,0 1 24,0 0-192,0 0 184,0 0-32,0 0-24,0 0 0,0 0-720,0-1 1312,-1 1-584,1 0 8,0 0 40,0 0-184,-1 0 200,1 0 8,-2 0-16,1 0-32,1 0-160,0 0 136,-1 0-32,1 0 0,-1 2 1,1-2-105,0 3 80,-2-1 8,2 1-16,0 0 0,0-3-72,0 3 80,0 0-16,0 1 0,0 0-24,0-4-40,0 3 40,0 8-24,0-8 0,0 9 0,0-12-16,0 9-16,3 2 32,-1 2 0,-2 0 8,0-13-24,3 15 40,-3 2 8,0 0-48,0 0-192,0-17 192,0 19-472,0 1-297,0-1-215,-1 2 24,1-21 960,-2 22-1440,2-22 1440</inkml:trace>
  <inkml:trace contextRef="#ctx0" brushRef="#br0" timeOffset="1863">75 472 8,'0'0'0,"2"-1"24,-2-3 72,0 4-96,3-4 104,-3 1-40,0 1 24,0 1-48,0 1-40,0-1 24,0 0 64,0 0 24,0 1 64,0 0-176,0 0 216,0 0-24,0 0 0,0 0-8,0 0-968,-1 0 1744,1 0-752,-2 0-16,2 0 32,0 0-224,0 0 248,-1 0-24,1 0-8,0 0-48,0 0-168,0 2 144,0 0-56,0 1-16,0 0 0,0-3-72,0 4 16,0-4-16,0 12 8,0-2 0,0 0-16,-1 2 0,1-12 8,0 13 24,-1 1-16,1 2 24,0 2-96,0-18 64,0 18-352,-2 3-264,1 1-160,1-2-632,0-20 1408,0 0 0</inkml:trace>
  <inkml:trace contextRef="#ctx0" brushRef="#br0" timeOffset="1864">74 900 120,'0'0'0,"-10"0"248,0 3-112,10-3-136,-11 0 128,2 2 32,9-2 40,0 0-40,0 0-160,0 0 152,0 0 8,0 0-8,0 0 24,0 0-816,0 0 1488,0 0-632,0 3 16,0-1 8,0-2-240,0 2 224,0 1-48,-2 0-32,1 7-56,1-10-88,-1 3 56,0 8-24,-1-8-16,0 12-16,2-15 0,-2 11 0,-2 1 16,1 0-8,1 2 8,2-14-16,-2 14 16,0 1 0,1 1-64,0-2-216,1-14 264,-1 17-520,0 0-192,-3 6-48,3-7-424,1-16 1184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6:24.307"/>
    </inkml:context>
    <inkml:brush xml:id="br0">
      <inkml:brushProperty name="width" value="0.04998" units="cm"/>
      <inkml:brushProperty name="height" value="0.04998" units="cm"/>
      <inkml:brushProperty name="color" value="#ED1C24"/>
    </inkml:brush>
  </inkml:definitions>
  <inkml:trace contextRef="#ctx0" brushRef="#br0">31 1 8,'0'0'0,"0"0"48,0 0-48,0 0 24,-2 0 32,1 0-8,0 0 0,1 0-48,-1 2 64,1-2 8,0 0 8,-1 0 32,1 0-112,-2 0 136,2 0 24,-1 0 32,0 0-16,1 0-176,0 0 184,-1 0 8,0 3-32,1-1-40,0-2-120,-2 2 96,2-2-40,-1 3-8,0 0-16,1-3-32,0 4 16,-1 6 8,-1-8 0,1 10 8,1-12-32,-1 4 40,0 11-8,-2-6-24,2 1-16,1-10 8,-1 11 0,0 1 8,1-1 16,0 1-88,0-12 64,0 13-240,0-2-168,-2 4-192,1-5-392,1-10 992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6:32.042"/>
    </inkml:context>
    <inkml:brush xml:id="br0">
      <inkml:brushProperty name="width" value="0.04998" units="cm"/>
      <inkml:brushProperty name="height" value="0.04998" units="cm"/>
      <inkml:brushProperty name="color" value="#ED1C24"/>
    </inkml:brush>
  </inkml:definitions>
  <inkml:trace contextRef="#ctx0" brushRef="#br0">88 15 176,'0'0'0,"0"0"0,0 0 272,0-1-72,0-3-112,2 1 16,1 0-24,-3 2 0,0 0 24,0 0-8,0 1-96,0 0 152,0 0 8,0 0 16,-1 0 0,1 0-176,0 0 184,-2 0-16,1 0-16,0 0 8,1 0-160,-1 0 152,0 2-8,-1-2-16,2 4-40,0-4-88,-1 2 80,0 8-16,0-8 8,-1 9-24,2-11-48,-1 10 40,0 1 0,0 2-16,-2 2-24,3-15 0,-1 16 8,1 2 0,0 2-40,0 3-336,0-23 368,0 24-744,-1 8-568,0-3 352,1-29 960</inkml:trace>
  <inkml:trace contextRef="#ctx0" brushRef="#br0" timeOffset="1971">39 439 256,'0'0'0,"0"-1"176,0-1-96,0-1 24,0 3-104,0-3 88,0 1 32,0-1-8,0 2 16,0 1-128,0-2 176,0 1 0,0-1 24,0 2 8,0 0-208,0 0 200,-1 0 24,0 0 24,0 3-24,1-3-224,-2 2 184,0 9-16,0-7-56,-1 10-16,3-14-96,-2 14 72,0 2-16,1 3-32,-1 2-16,2-21-8,-1 24 8,-1-1 0,0 3-16,1 1-216,1-27 224,-2 28-624,-8 4-280,8-1-744,2-31 1648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7:06.865"/>
    </inkml:context>
    <inkml:brush xml:id="br0">
      <inkml:brushProperty name="width" value="0.04998" units="cm"/>
      <inkml:brushProperty name="height" value="0.04998" units="cm"/>
      <inkml:brushProperty name="color" value="#ED1C24"/>
    </inkml:brush>
  </inkml:definitions>
  <inkml:trace contextRef="#ctx0" brushRef="#br0">95 103 8,'0'0'0,"3"-4"72,-3-5-16,2 5 24,0-7 40,-2 11-32,3 0-24,-3-1-16,2 0-32,1-1 48,-3 2-64,0-1 88,2 0-16,-2 0 8,3-2-8,-3 3-72,2-1 72,-2-1 0,2-1 0,1 1 8,-3 2-80,0-4 96,0 2 8,0-2 8,2 2 16,-2 2-128,0-4 128,0 0 16,0 1 8,0-1 0,0 4-152,0-2 168,0-1 0,-1 0-16,-1 0 8,2 3-160,-3-1 152,1-2 8,-2 2 16,2 0-8,-2 1-24,4 0-144,-4 0 128,1 0-32,-7 0-40,8 0-16,2 0-40,-5 0 48,0 2-16,-5-2 0,9 3 0,1-3-32,-4 2 16,-1 2 8,1 0-8,-6-1 8,10-3-24,-3 10 32,0-10 0,-7 10 32,8-8 0,2-2-64,-4 4 72,0 6-8,1-8-16,-1 9 8,4-11-56,-2 4 25,-1 7 39,2-8-32,0 11-16,1-14-16,-2 3 24,1 12-16,1-11-8,0 8 8,0-12-8,0 3 8,3 10 8,0-10-16,1 8 16,-4-11-16,4 3 8,5 6 0,-6-6 16,7-1 0,-10-2-24,2 3 24,8-1 32,-8-2 0,9 0 16,-11 0-72,4 0 88,7-1 8,-8-3-16,9-1 8,-12 5-88,4-5 96,8-4 0,-8 5 0,8-7 0,-12 11-96,3-5 96,8-8-8,-9 3-8,2-1-8,-4 11-72,3-12 72,1 1 8,0 0 0,-2 1-8,-2 10-72,0-9 64,0 4 40,0-9-48,-2 9 16,2 5-72,-4-10 72,0 6-56,1-6 32,-7 6-8,10 4-40,-4-4 8,1 0-8,-8 0-16,7 2-32,4 2 48,-5 0-56,-6 0-8,7 2-8,-5 2 24,9-4 48,-4 10-48,-7-8 8,8 9 16,-1-7 0,4-4 24,-5 11-24,0-8 8,1 8 0,2-7 16,2-4 0,-1 12-8,-2-9 0,2 9 0,1-9-16,0-3 24,0 11-8,0-8 16,0 7-16,0-10 8,0 3 0,3 7 0,0-10 8,1 2 0,-4-2-8,4 3 16,-1-1 24,1-2-24,6 0 16,-10 0-32,0 0 48,3 0-8,7-1 8,-8 0 32,-2 1-80,4-4 64,6 0-16,-10 0 8,3-1-8,-3 5-48,4-10 56,-1 6 0,-3-1 0,2-4 0,-2 9-56,0-3 56,0-2 16,0 1-8,0-6-16,0 10-48,-1-3 48,-2 0-16,0-1-32,-1 2 8,4 2-8,-4-3 0,1 1-8,-1 1 8,-1 1-32,5 0 32,-5 0-56,0 0-16,1 3 0,-6 1 0,10-4 72,-3 11-56,0-8 0,-1 8 32,0-7 0,4-4 24,-3 13-32,-1-3 0,3 0 8,0-6-8,1 8 8,0-12 24,0 3-8,0 7 0,0-7 8,3 0 16,-3-3-16,3 4 8,0 0-8,1-1 24,0 0 8,-4-3-32,3 0 24,7 0 48,-10 0-32,4-2 32,-4 2-72,10-2 72,-8-2 0,2-1-8,7 1-32,-11 4-32,2-11 64,0 7-16,1-1 0,-1-5 16,-2 10-64,3-3 48,-1-2-8,-2-6 32,0 8-16,0 3-56,0-4 48,0-1-8,-1 0 0,0 1-32,1 4-8,-3-3 8,1-1 8,-2 1-24,2 2 8,2 1 0,-3 0-8,0 0-8,-1 0-24,0 0 16,4 0 24,-3 3-32,-1 0-24,2 1 16,0 0 0,2-4 40,-1 3-24,0 1 8,1 0 0,0 5-8,0-9 24,0 3-24,0-1 24,4 2-8,-1 0 8,-3-4 0,4 3 0,6 0 8,-8-1 0,2-2 8,-4 0-16,3 0 24,1 0 0,6 0 8,-8-1 0,-2 1-32,4-4 56,6 1-8,-8-2 8,2 0 0,-4 5-56,2-10 48,1 6 24,-1 0 0,-2-1 32,0 5-104,0-10 136,0 7-8,-2 0 64,-2-2-24,4 5-168,-4-4 168,-7 2-40,8-1-64,-9 2-15,12 1-49,-10 0 0,5 0-8,-7 0-57,8 4-271,4-4 336,-4 4-1232,1 9-1048,2-3-2193,1-10 4473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7:47.103"/>
    </inkml:context>
    <inkml:brush xml:id="br0">
      <inkml:brushProperty name="width" value="0.04998" units="cm"/>
      <inkml:brushProperty name="height" value="0.04998" units="cm"/>
      <inkml:brushProperty name="color" value="#ED1C24"/>
    </inkml:brush>
  </inkml:definitions>
  <inkml:trace contextRef="#ctx0" brushRef="#br0">74 166 208,'0'0'0,"0"2"88,0-2-64,2 2 8,-2 1-16,3-3-24,-3 0 8,4 2-16,-1-2 24,1 0 0,-4 0-8,3 3 48,1-3 16,0 2 0,-1-2 16,1 0 16,-4 0-96,4 0 136,-1 0 32,1 0 48,0 0 0,-4 0-216,3 0 208,0 0 8,-1 0-40,1-1 8,-3 1-184,2-2 168,0-1-16,1-1 48,-1 1-16,-2 3-184,3-4 176,-1 1 0,1-1-96,-1-1 0,-2 5-80,3-10 96,-1 7 0,2-7 48,-1 6 40,-3 4-184,3-10 216,-1 7 24,1-9 17,-1 7 15,-2 5-272,2-12 272,-2 2-8,0 5-40,0-8-24,0 13-200,0-10 152,0 5-48,0-7-24,-1 7-8,1 5-72,-3-10 64,-1 8 8,0-2-16,-1 2-24,5 2-32,-4-3-72,-1 2 0,-5 1 0,7 0-8,3 0 80,-4 2 32,-1 8 16,-5-7 8,8 9 24,2-12-80,-4 3 112,0 13 0,1-2 24,-1-1-16,4-13-120,-1 16 120,0 1 8,1 1-24,0 3-8,0 1 8,0-22-104,2 23 104,2 2-16,-1 1-8,1 2-8,-4-28-72,10 28 48,-8 0 8,2 0-8,5 1-16,-9-29-32,3 29 144,-1-1-8,2-2 24,-2 0 32,-2-26-192,3 24 96,-3-1 72,0-1 8,2-3 8,-2-19-184,0 17 209,0-2-49,0-2-32,-1-2-80,1-11-48,-1 4-88,-2 8-329,0-9-263,-2-1-352,5-2 1032,-5 3-1344,0-1-48,0-2-41,-4 0 41,9 0 1392,-4 2-1520,4-2 1520</inkml:trace>
  <inkml:trace contextRef="#ctx0" brushRef="#br0" timeOffset="1027">48 303 776,'0'0'0,"-3"-1"312,-7-2 0,10 3-312,-4-2 360,-5 1-8,6 1-88,0 0-104,3 0-160,-4 0 80,0 2-32,1 2-32,0 0-8,3-4-8,-1 3-8,1 1-8,0 0-8,0-1 8,0-3 16,4 4 0,8-2 8,-9 1 8,13-3 8,-16 0-24,14 0 16,1 0 8,5 0 0,2-4 8,-22 4-32,22-5 104,2-6-16,0 6 32,3-7 120,-27 12-240,27-5 216,0-7 32,-2 7 24,-2-6-112,-23 11-160,22-3 144,-3-7-16,-4 7-24,-2 0-15,-13 3-89,3-1 104,8-1 0,-11 1-16,3 1-8,-3 0-80,0 0 88,-2 0-40,-1 0-40,-2 0-168,5 0 160,-12 3-417,7-1-271,-9 0-312,2 1-56,12-3 1056,-5 2-1776,5-2 1776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7:50.363"/>
    </inkml:context>
    <inkml:brush xml:id="br0">
      <inkml:brushProperty name="width" value="0.04998" units="cm"/>
      <inkml:brushProperty name="height" value="0.04998" units="cm"/>
      <inkml:brushProperty name="color" value="#ED1C24"/>
    </inkml:brush>
  </inkml:definitions>
  <inkml:trace contextRef="#ctx0" brushRef="#br0">128 36 8,'0'0'0,"0"-1"96,0-1 24,0 2-120,0-2 128,0 0-32,0 0-8,0 1 16,0 1-104,0-2 72,0 0-16,0 1-8,0 0 8,0 1-56,-1-1 48,1 0 16,0-1 16,0 1-16,0 1-64,0-1 88,-1 0 16,1 0 0,0-2 24,0 3-128,0-1 152,-1 0 16,1-1-8,-2 1-16,2 1-144,-1-1 144,0 0-32,0 0-8,1 1-24,0 0-80,0 0 64,-2 0-16,1 0-8,-1 2 16,-2 0 8,2 2 8,-2 6 8,0-7 40,1 11 16,-7-4 16,8 3 8,-3 2 0,5-15-160,-10 17 192,10-17-192,-4 22 192,-8 1 16,7 2 0,-7 2-31,12-27-177,-4 29 160,-7 2-8,8 2-40,-7 3-32,10-36-80,-2 37 72,-2 1-16,2 4-16,0-1-8,2-41-32,0 42 32,3-2 0,7-2-24,-1-2 24,-9-36-32,11 35 32,1-2-8,3-2 32,0-2-24,-15-29-32,15 27 56,1-4 0,-1 0 16,2-4 24,-17-19-96,16 19 104,0-2 24,-3-3 24,2-2-16,-15-12-136,12 10 160,0-6-8,-1 7 16,-1-9 32,-10-2-200,9 3 192,-5-3 16,8 0-8,-8 0 0,-4 0-200,11 0 208,-9-2 16,2 0 16,-2-2-48,-2 4-192,3-3 192,-1-1-64,-2 0-64,0-5-88,0 6-144,0 0-120,0-2-176,-1 0-200,1 5 664,-3-4-880,2-1-176,-1 2-137,2 3 1193,-4-4-1248,1 2 72,3-12-712,0 14 1888</inkml:trace>
  <inkml:trace contextRef="#ctx0" brushRef="#br0" timeOffset="1477">361 200 424,'0'0'0,"0"-2"144,0-2 72,-2-6 48,2 10-264,-1-2 312,-1-2 8,1-1 24,-2 2-24,3 3-320,-1-4 312,0 2-8,1 0-32,-2 1-8,2 1-264,0 0 248,0 0-64,0 0-16,0 0-24,0 0-888,0 4 1624,0 6-712,0-7 25,-1 13-1,1-16-192,0 12 200,0 3-16,-1 2 0,1 2-24,0-19-160,0 22 168,0 0-32,0 3-24,0 0 0,0-25-112,0 26 80,4 0-8,-1 2-8,7-1 0,-10-27-64,2 27 64,2-3-8,8-1 24,-8-2-8,-4-21-72,13 21 88,-3-2-8,1-2-24,-1-1-104,-10-16 48,10 14 0,-7-3 56,11-2 16,-11-5 168,-3-4-240,14 4 256,-11-1 40,11-3 16,-5 0 32,-9 0-344,4-3 176,11-7-56,-6 5 8,-5-8-72,-4 13-56,13-11 224,-9-3 17,7 0-33,-9-2 0,-2 16-208,10-17 160,-7 0-24,0-2-24,1-1 32,-4 20-144,4-21 112,-1-3-16,0-2 8,-3-1-32,0 27-72,0-28 56,0 0-32,-2 2-8,-2-1-32,4 27 16,-11-27 0,1 0 16,5 2-32,-10 2-24,15 23 40,-11-20 96,-2 4-40,0 3-24,-1 8-32,14 5 0,-13-10-224,-1 9 8,1 1 120,0 3 32,13-3 64,-12 9-72,-1 3 40,4 2-120,4 0 24,5-14 128,-11 17-40,8 3-32,1-1 64,2 1-8,0-20 16,0 18 16,4 2-24,10-3 48,0 0 0,-14-17-40,15 14-88,2-2 32,3-2-16,1-6-144,-1 7 144,2-9 16,0 1 0,-22-3 56,23 0 120,-23 0-120,22 0 128,-1-2-8,0 0-56,-4-2-312,-17 4 248,15-9-801,-1 5-871,-4 0-448,-7-5 15,14 4-543,-17 5 2648</inkml:trace>
  <inkml:trace contextRef="#ctx0" brushRef="#br0" timeOffset="1478">1049 128 848,'0'0'0,"-1"-2"408,-1-2 48,-2-5 88,4 9-544,-2-2 552,-1 1-56,1 0-104,1 0-88,1 1-304,-2 0 232,1 2-16,-1 2-24,-1 9-23,3-13-169,-3 11 144,-1 1-8,0 2-8,1 0-24,3-14-104,-10 17 104,6 0-24,-5 3-32,4 1 8,5-21-56,-14 20 56,5 2 16,-2 0 16,1 0 16,10-22-104,-12 22 96,1-1 0,0 0-8,-3 0-16,14-21-72,-12 18 16,-2 1-112,-1-4-176,0 0-176,15-15 448,-14 12-592,2-1-113,1-7-87,1 8 0,10-12 792,-5 2-800,-6 2 152,6 7 8,2-11 136,3 0 504,0 0 0</inkml:trace>
  <inkml:trace contextRef="#ctx0" brushRef="#br0" timeOffset="1479">759 249 712,'0'0'0,"0"0"0,-4-4 296,-6-8 88,7 2 40,-2 7 0,1-2-16,0 1 0,1 2 8,2 0 40,-1 1 16,2 1-472,0 0 449,0 0-41,3 0-56,0 0-40,-3 0-312,13 3 312,-4 0 56,3 7 8,3-6-16,-15-4-360,16 11 320,2-8-80,3 13-24,2-6-40,-23-10-176,23 12 120,-1 0-24,-1 3-16,-2-2-8,-19-13-72,20 16 80,-3 1 0,-2-1 8,0 1 0,-15-17-88,12 17 112,-1-1 24,0-2-15,-7 0-130,-4-14 9,10 11-328,-8-1-384,0-7-592,1 7-496,-3-10 1800,2 0-1849,-2 4 281,3-2-192,-3-2 1760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7:59.574"/>
    </inkml:context>
    <inkml:brush xml:id="br0">
      <inkml:brushProperty name="width" value="0.04998" units="cm"/>
      <inkml:brushProperty name="height" value="0.04998" units="cm"/>
      <inkml:brushProperty name="color" value="#ED1C24"/>
    </inkml:brush>
  </inkml:definitions>
  <inkml:trace contextRef="#ctx0" brushRef="#br0">1 381 8,'0'0'0,"0"-4"8,3 0 24,1-9 0,7 10 8,-11-1 32,0 0 16,0 4-88,2-3 112,1-1 0,-3 0 16,0 1 16,0 3-144,2-4 144,-2 0-8,0 2-8,0 0 24,0 2-152,0-2 144,0 1 16,0 0 24,0 0 8,0 1-192,0-1 192,0-1 8,0 1 0,-1 0-16,1 1-184,-1-1 200,-1 1-8,1-2 16,1 2-208,-1 0 200,1 0-200,0-1 208,0 1 16,-1 0 0,1 0 8,0 0-232,0-1 209,0 1 7,-1 0 0,1-1-8,0 1-208,0 0 200,0 0-16,0 0-56,0 0-32,0 0-704,0 0 1280,0 0-656,0 2 0,0 2 24,0-4-40,0 12 24,0-2 24,2 2-8,0 4-16,-2-16-24,3 18 32,1 2-16,-1 3 0,1 2-8,-4-25-8,3 28 0,1 0 32,6 0-8,-8 0-8,-2-28-16,4 28 32,0-2-16,-1 1 8,0-2 16,-3-25-40,3 23 40,0 0 16,-1-2 0,1-2-8,-3-19-48,2 18 72,1-4-16,-1-2 32,-2-2 24,0-10-112,2 4 128,-2 5 16,0-9 32,0 3-24,0-3-152,0 2 176,3-2 48,-3 0 0,0 0 48,0 0-272,0 0 256,0 0-32,0-1-48,0-3-40,0 4-136,2-3 89,-2-2-130,3-5-263,-3 7-432,0 3 736,2-10-1360,-2 6-536,3-6-153,-3 10-79,0 0 2128,0 0 0</inkml:trace>
  <inkml:trace contextRef="#ctx0" brushRef="#br0" timeOffset="1868">318 522 216,'0'0'0,"-1"-2"144,0-2 40,0-6 56,-2 9 16,2-1-8,-2 1-32,2-1-16,1 2-200,-1-1 176,1 0-24,0 1-56,0 0-24,0 0-72,0 0 72,0 0-8,2 2 32,2 1-16,-4-3-80,10 2 80,-7 1-8,10-1-8,-1-2 16,-12 0-80,13 0 56,2 0 0,1 0 8,1 0-16,0 0 16,1-1-16,0 0 0,2-3-8,0 0-16,0 1 0,-1-1-8,1 0 16,-20 4-32,16-3 24,-2-1 8,-3 0 8,-1 2-24,-10 2-16,4-2 48,7 0 8,-9 1-8,0 0-8,-2 1-40,3-1 48,-3 1-8,0 0 8,0-2-24,0 2-24,0 0-72,0 0-184,0 0-216,-1 0-192,1 0 664,-3 0-776,0 0 96,3-3-184,0 3 864</inkml:trace>
  <inkml:trace contextRef="#ctx0" brushRef="#br0" timeOffset="1869">803 248 248,'0'0'0,"3"-4"176,-3 4-176,3-14 240,-1 4 32,-2 7-8,0-1-56,0 4-208,0-2 160,0 0-40,0 2-40,0 0-32,0 0-48,3 0 56,-1 0-8,-2 3 16,2 7 24,2-8-16,-4-2-72,4 10 96,-1 0-8,1-1-8,0 3 0,-4-12-80,3 14 64,0 2 0,-1-1 0,1 2-8,-3-17-56,0 20 56,2 2 0,0 0-8,1 2 8,-3-24-56,0 26 48,0-1 8,0 2-16,2-3 0,-2-24-40,3 23 40,-1-1-16,1-1 16,-1-3 16,-2-18-56,4 19 56,5-4 16,-6-1 8,7-2 8,-10-12-88,3 11 80,8-1 24,-7-7-8,8 7 8,-12-10-104,3 0 120,9 4 16,-9-4 32,10 0 16,-10 0-7,9-3-41,-8 0 0,9-7-24,-13 10-112,4-4 104,9-8 8,-9 2-8,7 1-24,-11 9-80,2-11 72,8-2-8,-7 0-16,0-2 16,-3 15-64,10-15 56,-10-1 0,2-2 0,1-2 8,-3 20-64,0-22 48,0-1 0,0-2 0,0-2-32,0 27-16,-1-27 24,-2 1-8,0 2-16,-1 1-16,-1 0 24,0 1 8,0 1 0,-4 2 8,5 0-40,-1 4-24,-6 2-8,7 3 40,4 10 8,-4-5-40,-7-5-40,7 9-16,-7-1-48,11 2 144,-5 0-152,-7 0 32,1 3 32,1 1 0,10-4 88,-9 13-48,-1-3 8,0 1 0,0 2 32,10-13 8,-9 13 0,4 1 16,-6 0 0,7 2 16,4-16-32,-4 15 40,1 1 8,0-1 8,2 0-24,1-15-32,-1 15 32,1-2 0,0 0-24,4 1 40,-4-14-48,11 12 40,-9-1 0,10-1 8,-2-7-16,-10-3-32,10 14 48,1-11-8,1 1-24,1 6 24,-13-10-40,14 0 40,-1 0 16,0 0 24,1-1-8,-14 1-72,14-3 72,2-7-48,0 7 0,0-8-16,-16 11-8,14-10 0,2-1 40,-2 1 8,0-2 8,-14 12-56,14-11 56,-2-1-56,-2 0-232,-1 0-344,-9 12 576,10-11-1129,-6 0-303,5 6-8,-11 5 280,2 0 1160,0-5-480,0 5 480</inkml:trace>
  <inkml:trace contextRef="#ctx0" brushRef="#br0" timeOffset="1870">1202 27 8,'0'0'0,"0"-4"32,0-1 32,0-6 48,0 9 40,0 2-152,-1-2 184,-1 0 8,2 1 24,0 1-32,0 0-184,0 0 160,0 0-16,0 3-8,4 0 16,-4-3-152,4 11 152,7-1-8,-8 2-8,9 3 0,-12-15-136,10 17 128,0 2 8,1 4-16,1 4 0,-12-27-120,11 32 112,0 2-16,-1 4-8,-7 2-8,8 1-8,-8 3 24,-3 3 48,0 0 32,0-47-176,0 43 200,-4-1 24,-9-6-8,1 0-32,12-36-184,-15 34 104,-3-1-208,-2-3-176,-3-1-176,23-29 456,-26 27-624,-1 0-88,-3-2-40,0 0 40,-4-1 240,0-2 0,34-22 472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10.603"/>
    </inkml:context>
    <inkml:brush xml:id="br0">
      <inkml:brushProperty name="width" value="0.04998" units="cm"/>
      <inkml:brushProperty name="height" value="0.04998" units="cm"/>
      <inkml:brushProperty name="color" value="#ED1C24"/>
    </inkml:brush>
  </inkml:definitions>
  <inkml:trace contextRef="#ctx0" brushRef="#br0">149 29 8,'0'0'0,"-1"0"48,-3 0 48,-6 0-8,10 0-88,-2 2 80,1-2 8,1 0 16,0 0-16,0 0-88,0 0 96,0 0-40,0 0-16,0 0-24,0 0-224,0 0 440,0 0-224,2 0 8,-2 0 8,0 0-24,2 0 24,-2 0 0,3 0-24,-3-1 8,0 1-8,2 0-8,-2 0 16,0-1 0,0 1 0,0 0-8,0 0 8,0 0 0,0 0 0,0 0-16,0 0-8,0 0 24,0 0-16,0 0 24,0 0 0,0-1 8,3 1 24,-3 0-48,0-2 32,0 2-16,0-1 16,0 0 0,0 1-32,0-1 64,2 1 24,-2-2-24,0 2-24,0 0-40,0-1 40,3 1-16,-3 0 0,0 0 16,0 0-40,0 0 32,0 0 0,0 0 0,0 0 8,0 0-176,0 0 328,0-1-136,0 1-8,0 0 16,0 0-64,-2 0 64,2-1 0,0 0 8,-1-1-8,0 1-8,0 0 16,0 0-8,-1 0 0,2 1-64,-1-2 56,0 1 8,0 1-8,-1-1-8,2 1-48,-2 0 48,0 0-8,-1 0-16,0 0 16,3 0-40,-4 0 32,1 0 0,0 0 8,-1 0-8,4 0-32,-4 0 40,1 0 0,-1 0 8,1 0-8,3 0-40,-4 0 32,-1 0 0,1 2 0,1 1-16,3-3-16,-5 2 16,1 1 0,1-3 0,-1 2-8,4-2-8,-4 4 16,1-2-8,-1 2 0,0-2 8,4-2-16,-2 3 16,-2 0-8,2 0 0,-2 0 8,0 1 0,4-4-16,-2 4 0,-2-1 16,3 1 0,0 0 8,1-4-24,-1 3 32,-1 7 8,1-10-8,0 4-8,1-4-24,-1 3 16,0 7 8,1-10-16,-2 4-8,2-4 0,-1 3 8,1 7-16,0-10-8,0 4 8,0-4 8,0 3-16,0 1 24,0 0 8,0-2 0,0-2-16,0 3 16,0-1 0,0 0 0,0 1 0,0-3 0,0 2 16,3 1-8,-3-3 0,0 0-24,2 2 32,0 1-24,-2-3 8,3 2 8,-3-2-24,2 0 8,1 0 16,-1 3 8,1-3-16,-3 0-16,2 2 32,1-2 8,-1 0-24,2 0 24,-4 0-40,2 0 32,2 0-16,-1 0 16,1 0-16,-4 0-16,4 0 8,-1 0 8,1 0-8,0-1 0,-4 1-8,3-1 0,0 1 8,-1 0-8,1-2 16,-3 2-16,3 0 8,0-1 8,0 0-8,0 1 0,-3 0-8,2-1 8,1-1-8,-1 1 16,0 1 0,-2 0-16,4-1 16,-1 0-8,-1 0 8,0-1 8,-2 2-24,3-1 16,-1 0 8,2-2-8,-2 2 0,-2 1-16,3-2 24,-1-1-8,2 0 16,-2 0 8,-2 3-40,4-2 48,-2-2-8,1 2-24,-1-1 1,-2 3-17,3-3 0,-3 0 16,2 0-8,1 0 0,-3 3-8,0-3 24,2 0-24,0 1 8,-2-1 8,0 3-16,3-2 0,-3-1 16,2 1-8,-2-1 8,0 3-16,0-3 16,0 0 8,3 1 0,-3 0-16,0 2-8,0-3 16,2 1-8,-2-2 16,0 2-8,0 2-16,0-4 16,3 0 8,-3 2 8,0-2 0,0 4-32,0-2 32,2-1-8,-2 1 8,0-1 8,0 3-40,0-2 48,0 1-8,0-2 16,0 1 8,0 2-64,0-3 72,0 1 16,0 0 16,0-1 0,0 3-104,0-1 96,-1 0 16,0 0-24,-2-2 8,3 3-96,-2-1 88,-2 0-24,2-1 0,-2 1-16,4 1-48,-4-1 64,1 0-32,-2 1 0,0 0-16,5 0-16,-10 0 24,8 0-8,-2 0 0,-1 0 0,5 0-16,-9 0 0,7 2 8,-3-2-8,1 3 0,4-3 0,-5 2 16,0 1-16,0-1 0,1-2 8,4 0-8,-5 2 0,5-2 0,-3 3 8,-1-1 0,1 1 0,1-3 8,2 0-16,-3 2 8,1 1-8,-1-3 0,3 0 0,-3 0-8,3 0 8,-2 2-8,-1 0 24,1-2-16,0 3 16,2-3-16,-2 0 16,0 2 0,0 1-16,-1-1 0,3-2 0,-4 3 0,2-1 0,1 2 8,-2-2 16,3-2-24,-2 4 24,1-1 0,-2 0 0,2 1 16,1-4-40,-2 3 40,0 1-8,1-1 0,0 1-16,-1 0 0,0-1 0,1 1 0,0 0 0,0-1 16,-1 0-24,2 0 8,0 0 0,0-3-16,0 2 0,0 1 8,0-1-32,0 2 8,0-4 16,0 2-24,0 1 0,0-1 56,3 1-16,-3-3-16,0 2 16,2-2-8,1 2-8,-1 1 16,-2-3-16,3 2 16,-3-2-8,2 3 8,0-1-16,-2-2 0,0 3 24,3-3-16,1 0 0,-2 2 24,-2-2-32,4 0 16,-1 0 24,1 0 0,7 0-16,-9 0 24,2 0-24,7 0 8,-9-1 0,8-2-16,-7 1 40,8-2-24,-8 2 8,7-1 0,-8 0-24,9-1 24,-8 1 16,-3 3-56,11-4 56,-9 0 16,2 1-24,7-1-32,-11 4-16,0-4 8,3 1 8,1-1 16,-2 0 0,-2 4-32,3-3 40,-1-1 0,-2 0-8,3 1 8,-3 3-40,0-4 56,0 0-8,0 1-8,0-1 8,0 4-48,0-4 40,0 1-8,0 0-8,0 0 0,-1-1-8,-1 2 0,0-1 0,-1 2-24,2-1 24,-2 0-8,-1 1-16,0-1 48,4 2-40,-3-2 0,-1 0 8,-6 1 8,9-2-16,1 3 0,-4-1-8,1 0-8,-2 1 0,0 0 0,5 0 16,-4 0-16,-5 0 0,6 0-8,0 0 0,3 0 24,-4 2-16,-1 1 8,0-3 8,1 2-8,4-2 8,-4 3-8,0-1 0,0 1-16,1-1-16,3-2 40,-4 4-40,0-1 8,1 1 0,0 7-8,3-11 40,-2 2-8,-1 8-32,1-6 24,0 5 16,2-9 0,-3 3-16,1 7 32,0-8-24,1 2 8,1-4 0,-1 9-32,1-9 32,-1 0-24,1 3 0,0-1 16,0-2 8,0 3 16,0-3-16,0 0 24,0 0 0,2 0 8,-2 0-32,4 0 48,0 0-16,-1 0-8,1-1 32,-4 1-56,11-4 40,-9 0 24,8-1 0,-6-4-48,-4 9-16,11-3 48,-8-2-8,7-4 0,-8 5 0,-2 4-40,3-5 40,-1 0 0,-2 0-16,0 0 24,0 5-48,0-4 16,0 0-8,-1 0-16,-1 2-32,2 2 40,-4-3-72,-6 2 8,7 1-8,-7 0-16,10 0 88,-5 3-64,-8-1 16,3 2 0,0 5 16,10-9 32,-5 3-16,-7 1 0,8 6 0,-5-7 0,9-3 16,-2 4-16,-1-1-8,2 1-8,-1 0-8,2-4 40,0 3-24,0 0 0,3-1 16,-1 0 8,-2-2 0,4 3-8,0-3 8,-1 2-8,8-2 8,-11 0 0,3 0 16,6 0-16,-6 0 24,6-1-8,-9 1-16,3-1 8,1-3 8,5 1-8,-9 0 16,0 3-24,3-3 40,0-1-8,0 0 8,-3 1 0,0 3-40,0-4 40,0 1 16,0 0-32,-1 0 8,1 3-32,-3-2 8,0 0 8,-1 0-24,0 1-8,4 1 16,-5-1-32,0 1-8,2 0 0,-7 0 0,10 0 40,-2 2-48,-2 2 8,-1 0-8,1 5-8,4-9 56,-3 3-72,0 8 0,2-8 16,0 7-24,1-10 80,0 4-72,0 6 16,0-8 0,4 2 56,-4-4 0,2 3 16,2 1-16,5 0 8,-6-2 8,-3-2-16,10 2 16,-8-2 16,8 0 8,-8 0 0,-2 0-40,10-1 64,-8-2-8,2-1 0,7-1-8,-11 5-48,2-5 80,2 0 0,6-4 0,-10 5 0,0 4-80,2-10 48,1 7 0,-3-8-8,2 7 24,-2 4-64,0-10 40,0 7-16,0-2 8,-1 0 0,1 5-32,-1-5 16,-3 0 0,0 1-40,0 1-16,4 3 40,-10-1-56,6 1-48,-1 0 16,-6 2 0,11-2 88,-3 4-72,-10 7 8,9-8-16,-7 12 0,11-15 80,-4 11-88,0 0 24,1 1-16,1-1 8,2-11 72,-1 11-56,1-1 8,0-1 40,3 1 0,0-6 8,8 5 24,-7-9-8,7 4 8,-7-1 16,9-3 24,-9 0 8,8 0 0,-9-2 8,-3 2-80,15-3 80,-11-8-8,7 7 0,-8-7 0,-3 11-72,4-5 80,6-6 8,-8 6 48,1-7-8,-3 12-128,2-5 128,-2-7 8,0 7-48,-1-6-16,1 11-72,-3-3 56,0-2-32,-1 0-24,-6 1 8,10 4-8,-3-1-32,-7 0-16,5 1-40,-8 0-104,13 0 192,-4 2-456,-9 2-480,9 8-528,-7-2-409,11-10 1873,-15 16-2568,14-4 912,1-12 1656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7:52.983"/>
    </inkml:context>
    <inkml:brush xml:id="br0">
      <inkml:brushProperty name="width" value="0.04998" units="cm"/>
      <inkml:brushProperty name="height" value="0.04998" units="cm"/>
      <inkml:brushProperty name="color" value="#ED1C24"/>
    </inkml:brush>
  </inkml:definitions>
  <inkml:trace contextRef="#ctx0" brushRef="#br0">66 257 464,'0'0'0,"0"-4"304,2-5 64,-2 4 120,0 5-488,3-11 584,-3 10 24,0-3-32,-1 1-64,1 3-512,-2-2 488,2 1-39,-1 0-65,1-1-32,0 2-352,0-1 248,0 0-72,0 1-48,0 0-32,0 0-96,0 0 64,3 2 8,-1 2-32,2 8 8,-4-12-48,3 10 40,0 3 0,1 3 16,-1 4-8,-3-20-48,4 23 40,-1 0 16,1 1 8,6 2-16,-10-26-48,0 24 48,4 2-24,-1-1 16,1 1 16,-4-26-56,3 24 88,1-1 16,0 0 16,-1-1 0,-3-22-120,3 19 104,-1-1 40,1-1-24,-1-4 8,-2-13-128,0 12 112,3-2-88,-3-6-72,0 7-128,0-11 176,2 2-336,-2 1-168,2-1-176,1-2-232,1 0-217,-2 0 1,0-1 64,1-2 192,-3 1 288,2-8-48,-2 10 632</inkml:trace>
  <inkml:trace contextRef="#ctx0" brushRef="#br0" timeOffset="1">14 457 584,'0'0'0,"0"0"0,-2-3 336,0-7 96,-2 7 96,3-2 88,1 5-616,-2-4 608,2 4-608,-1-1 544,-1 0-80,2 1-128,0 0-128,3 0-55,0 0-49,10 0-16,-10 2-24,-3-2-64,17 0 56,-3 3-24,1-3-16,4 0 32,-19 0-48,18 0 56,3 0-8,1 0 8,-2-2 0,-20 2-56,21-1 48,-3-1 32,0-2 16,-2 1 8,-16 3-104,15-4-8,-2 0-344,-1 1-489,-2-2-343,-10 5 1184,10-5-1256,-8 1 248,9-6-96,-11 10 1104</inkml:trace>
  <inkml:trace contextRef="#ctx0" brushRef="#br0" timeOffset="9387">443 0 32,'0'0'0,"-2"0"88,-2 0 16,-1 3 8,-4-1 16,9-2 32,-2 0-8,2 0-152,-3 2 160,-1 1 24,0 8 16,-5-1 40,9-10-240,-4 12 296,-6 4 40,5 3 32,-7 4 16,12-23-384,-9 28 368,4 3-8,-6 4-8,8 4 0,3-39-352,-3 44 313,1 2-41,2 1-56,0-47-216,0 48 168,0-48-168,4 45 144,9 1 0,-2-3 8,4 1 8,3-4 24,2-4 16,0-3 0,4-5 24,-24-28-224,24 24 240,1-3 0,1-4-8,-26-17-232,24 14 168,-24-14-168,25 3 72,-1 8-280,0-11-496,0 0-576,-1-1-473,-3-3 89,1-7-360,-21 11 2024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8:04.955"/>
    </inkml:context>
    <inkml:brush xml:id="br0">
      <inkml:brushProperty name="width" value="0.04998" units="cm"/>
      <inkml:brushProperty name="height" value="0.04998" units="cm"/>
      <inkml:brushProperty name="color" value="#ED1C24"/>
    </inkml:brush>
  </inkml:definitions>
  <inkml:trace contextRef="#ctx0" brushRef="#br0">4 338 8,'0'0'0,"-1"-1"8,0-3 48,1 4-56,-1-5 80,1 2 64,0-1 24,0 0 16,0 2 32,0-1 16,0 1 24,2 1-24,-2 1-232,3-1 200,-1-1-24,1 2-8,0 0 24,-3 0-192,4 0 176,-4 0-176,10 0 168,-8 3-24,9 0-8,-11-3-136,4 10 144,-4-10-144,12 3 152,-2 8 8,-1-2-16,1 3-8,-10-12-136,11 14 120,0 0-48,1 4-16,-1-3-16,1 1-8,-1 2 24,3-2 16,-2 1 32,-12-17-104,13 17 128,0-2 24,0-3 17,-1 0-9,-12-12-160,11 4 80,-2 9-168,1-10-241,-6 0-375,-4-3 704,11 3-1032,-8-3-32,7 0 160,-7 0 360,-3 0 544,3 0-248,-3 0 248</inkml:trace>
  <inkml:trace contextRef="#ctx0" brushRef="#br0" timeOffset="1">379 303 8,'0'0'0,"0"-2"24,0 1 48,0 1-72,-1-2 104,-3 1 24,4 1-128,-2-2 120,-2 2 0,2 0 8,-2 0 8,4 0-136,-3 3 152,-2-1-8,0 2-16,0 0-8,5-4-120,-10 11 104,9-9 0,-3 8-8,0-7-16,4-3-80,-4 11 64,0-7-16,1 12 0,-1-5-8,0 3 16,1 2-8,-2 1 0,-5 3 0,10-20-48,-4 22 40,-7 1 16,2 2 0,-1 2 0,10-27-56,-10 27 64,0 3-16,1 2-8,-2 0 16,11-32-56,-11 30 48,0-1 8,1-4 24,0-2-8,10-23-72,-4 22 80,-7-4 0,7-2 8,-1-3 8,5-13-96,-10 11 96,7-7 16,-1 7 8,0-9 16,4-2-136,-2 2 152,-1-2 24,2 3 32,0-3 8,1 0-216,-1 0 208,0-1-7,-1-3-57,1 0-40,1 4-104,-1-3 64,0-7-128,0 6-208,1-1-281,0 5 553,0-9-880,0 5-192,0 0 24,-2 2 280,2 2 768,0-4-456,0 4 456</inkml:trace>
  <inkml:trace contextRef="#ctx0" brushRef="#br0" timeOffset="1458">484 6 8,'0'0'0,"-1"0"0,0 0 0,-3-1 0,1 1 0,1-2 0,0 2 8,2 0-8,-3-1 16,1 1 0,-1 0 16,1 0 0,2 0-32,-3 0 40,1 0 8,1-1 0,-2 1 16,3 0-64,-1 0 72,0 0 0,0 0 16,1 0 8,0 0-96,0 0 112,0 0 8,0 0-8,0 0-8,0 0-552,0 0 992,0 0-464,0 0-8,0 0-16,0 0-808,0 0 1560,0 0-744,0 0 8,0 0-1016,0 0 1976,0 0-936,0 0-1224,0 0 2352,2 2-1136,1-2-16,-1 3 0,0-1 8,2 1-24,0-1-8,-4-2-48,11 4 40,-11-4-40,2 3 32,10 8 8,-8-7 0,11 8 8,-15-12-48,9 10 32,2 1 16,1 2-24,-1 2 0,-11-15-24,14 17 32,-2 2-8,0 3 8,1 3-8,-13-25-24,13 28 40,-1 1 8,-1 4-16,0 2 16,-11-35-48,9 38 32,-5 3 16,8 3 16,-9 0 8,-3-44-72,2 43 96,-2 4-8,0-1 24,-4-1 0,4-45-112,-9 41 112,4-2-8,-10-5-8,4-3 8,11-31-104,-12 28 112,0-3 0,-1 0 8,-2-2-8,2-4 0,-2 1 8,2-4-7,-1-2-17,2 1 0,0-4-8,0 0-24,1-8 32,1 10-8,5-10 0,-7 8 8,8-8-24,4-3-72,-9 3 80,5 1 16,0-2 8,1 1 16,3-3-120,-3 0 96,2 0 16,0 0 16,1 0-32,0 0-96,0 0 112,0 0-40,0-1-32,2-1 0,-2 2-40,3-3 40,-1-1-16,0 0 8,1 2 0,-3 2-32,0-4 8,2 1 8,-2-1 8,0 2-16,0 2-8,0-3 8,0 0 0,0 0-24,0-1-72,0 4 88,0-2-192,0 0-200,0-1-240,0 2-249,0 1 881,0-1-1024,0-1-32,-1 1 104,0 1 144,1 0 808,-11 3-648,11-3 648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8:29.253"/>
    </inkml:context>
    <inkml:brush xml:id="br0">
      <inkml:brushProperty name="width" value="0.04998" units="cm"/>
      <inkml:brushProperty name="height" value="0.04998" units="cm"/>
    </inkml:brush>
  </inkml:definitions>
  <inkml:trace contextRef="#ctx0" brushRef="#br0">61 524 456,'0'0'0,"0"0"0,-3-1 136,0-1-40,0-2 88,1 0 16,-1-1 32,2 2 16,-1-1-16,0 0 48,1 2 40,1-2 56,0 2 24,0-1 48,0 3-448,0-2 464,0 0 0,0-1-7,0 2-25,0 1-432,0-1 384,0 0-56,0-1-40,0 2-48,0 0-240,0 0 184,-1 0-32,1 0-48,0 0-40,0 0-64,0 0 40,0 3 8,-1 0 0,-1 10-8,2-13-40,-1 9 56,0 5 0,0 2-16,-2 2 16,3-18-56,-2 20 40,1 1 0,-2 2 8,1 2-16,2-25-32,-3 25 40,1 2-24,1 0 8,0 0-8,1-27-16,0 26 32,0 0-24,2-1 8,2-1-8,-4-24-8,3 23 8,8-3 32,-7 0 8,7-2 8,-11-18-56,4 16 64,10-1-24,-10-5 8,10 1 8,-14-11-56,10 10 48,0-6 16,-6 8 0,6-10-8,-10-2-56,4 4 80,0 0 16,7-2 24,-9-2 56,-2 0-176,3 0 200,0 0 49,1-1-9,6-3-32,-10 4-208,0-9 192,3 5-32,1-8-8,0 2-24,-4 10-128,3-10 128,1-1-8,0-1-8,-2-1 8,-2 13-120,2-15 88,1-1 16,-3-1 0,2-1-24,-2 18-80,0-21 128,3-1-24,-3-1 0,0-2 8,0 25-112,2-26 72,-2-1-16,3-2-16,-3 1-16,0 28-24,2-29 16,-2 2-8,0 3-8,0 1 8,0 23-8,0-21 0,0 3 8,-1 2 16,-2 3-24,3 13 0,-2-13 0,-2 2-16,1 2 8,-2 4-8,5 5 16,-5-10-8,0 6-24,0 1-8,-5-1-16,10 4 56,-3-1-104,-2 0 8,-6 1-32,7 0 8,4 0 120,-12 0-120,7 3 16,-7 7 24,7-7 24,5-3 56,-12 3-32,2 9-24,5-8-16,-7 9 8,12-13 64,-5 10-64,-7 0 0,9 1 32,-7 1 16,10-12 16,-4 12-16,1 2 16,-2-1 16,0 2-16,5-15 0,-4 14 24,1 1-16,-1-1 16,1 1 0,3-15-24,-1 16 16,0-2 16,1-1 0,0 0 8,0-13-40,4 12 40,-1-2 0,8 1 16,-7-1 24,-4-10-80,11 3 88,-1 12 16,-1-13 16,3 2 0,-12-4-120,14 4 112,-14-4-112,13 3 112,3-3-16,0 0 0,-16 0-96,16 0 96,-16 0-96,16-3 88,-1-2 8,1-5-8,-2 5 16,-14 5-104,13-11 104,-1 6 16,-1-7 0,-1 2 8,-10 10-128,3-9 128,8-2 16,-8-2-104,1 0-176,-4 13 136,9-15-456,-9 0-424,4-1-608,-2-1-833,-2 17 2321,3-16-2656,-3 4 255,0-4-255,0 16 2656</inkml:trace>
  <inkml:trace contextRef="#ctx0" brushRef="#br0" timeOffset="2427">423 460 72,'0'0'0,"0"-4"224,3-1-96,-3 5-128,0-11 88,2 8 8,1 0-16,-3 1 24,0 2-104,2-3 96,0 0 0,1 0 0,-3 0 24,0 3-120,2-4 152,-2 4-152,3-4 184,-1-1 0,1-4-16,-3 9-168,2-4 168,2-6-16,-2 7 24,2-7-16,-4 10-160,3-4 176,-3 4-176,3-11 176,1 6 16,-1-7 16,1 7 32,-4 5-240,4-13 272,-2 3 16,0-2 48,1 0 41,-3 12-377,2-14 384,-2 2 56,0 1 8,0 0 0,0 11-448,0-9 416,-1-2-64,-3 1-80,0 6-72,4 4-200,-10-12 160,6 8-56,-7-6-24,6 7-32,5 3-48,-13-4 24,2 1-16,1 2-16,-1-1-16,11 2 24,-12 0-48,1 0 0,0 3 16,1 0 0,10-3 32,-9 11-24,5-7 0,-7 7-16,7-7 16,4-4 24,-3 13-32,-1-1 24,1 0 24,1 4 16,2-16-32,-1 18 64,1 1-8,0 0 8,3 1-8,-3-20-56,3 20 48,9 2 8,-8 1-8,7 1 24,-11-24-72,4 25 40,8-1-16,-9 4 16,8 0-24,-11-28-16,3 30 24,0 0 8,10-1-16,-11 2 8,-2-31-24,4 29 48,5 1 16,-9 1-32,4-2 16,-4-29-48,4 28 56,-2-2 16,1-1 48,-1-3 0,-2-22-120,0 21 128,2-3 9,-2-2-9,0-2 0,0-14-128,-1 14 72,0-3-152,-1-8-184,-1 10-273,3-13 537,-2 0-880,-1 3-328,2 0-208,-1-3-17,2 0 1433,-3 0-1328,0 0 264,0-4-416,3 4 1480</inkml:trace>
  <inkml:trace contextRef="#ctx0" brushRef="#br0" timeOffset="2428">280 669 864,'0'0'0,"-15"0"224,3 0 80,12 0-304,-13 2 368,2 1 0,9-3 8,1 0-16,1 0-360,-1 0 336,0 0-48,1 0-24,0-1-56,0 1-208,2 0 184,8-2 0,-6 0 8,11-2-7,-2 1-1,1-8 0,2 6-40,2-8-24,-18 13-120,18-10 80,1-1 24,-1 1 8,-1 5 16,-17 5-128,17-12-48,-1 7-576,-2-7-465,0 8-207,-14 4 1296,10-9-1136,-1 5-392,-9 4 1528</inkml:trace>
  <inkml:trace contextRef="#ctx0" brushRef="#br0" timeOffset="2429">737 248 784,'0'0'0,"0"-1"88,0 1-88,0-4 88,0-1 0,0 2 48,3-1 8,-3 4-144,0-4 152,0 2 8,0-2 0,0 3 0,0 1-160,0-3 144,0 2 8,0 0-8,0-1 24,0 2-168,0-2 184,0 1 8,0-1 64,0 1-8,0 1-248,0-2 288,0 1 24,-1 0 0,1 0 57,0-1-9,-2 2 8,1 0 8,0 0-32,1 0-344,-1 0 312,-2 0-48,0 4-48,0 6-64,3-10-152,-2 3 152,-2 13-56,0-2 32,0 3-24,4-17-104,-5 20 80,0 5-8,0 2-24,1-1 8,4-26-56,-3 30 48,0-1 16,2 1-32,0 1 0,1-31-32,0 30 32,0-1 0,3-1 40,-3-28-72,4 26 64,-4-26-64,12 23 64,-2-2 16,0-4-24,1-3 8,-11-14-64,14 10 8,0-6-136,-1-1-176,2 0-280,-2-3-312,0-1-304,2-4-161,0-6 65,-15 11 1296,12-10-1000,2-1-664,-14 11 1664</inkml:trace>
  <inkml:trace contextRef="#ctx0" brushRef="#br0" timeOffset="2430">992 224 1480,'0'0'0,"0"-3"456,0-2-128,0 5-328,-2-9 336,1 7-8,1 1-24,-1 1-72,1 0-232,-1 0 144,1 3-64,-1 0-16,-1 8 16,2-11-80,-1 10 80,-2 2 48,0 4 8,-1 1 48,4-17-184,-4 21 184,-6 2 17,6 0-1,4-23-200,-10 23 160,10-23-160,-3 23 128,-8 0-32,7 0-40,-6 0 0,10-23-56,-3 25 72,-2-3 0,-5 0 16,8-2 24,2-20-112,-5 20 112,-5-3 0,8-1-64,-3-2-128,5-14 80,-5 12-264,-5-8-240,8 7-193,-2-9-143,4-2 840,-3 0-928,0 0 64,-1 0 192,4-3-504,0 3 1176</inkml:trace>
  <inkml:trace contextRef="#ctx0" brushRef="#br0" timeOffset="2431">799 351 1584,'0'0'0,"-2"-3"656,-2-7-32,1 6 40,1 1 8,2 3-672,0-4 633,0 3-89,4 0-56,0 1-112,-4 0-376,11 0 352,-8 0-32,11 2-8,-3 2-16,-11-4-296,12 11 272,1-8-48,2 11-80,-1-3-32,-14-11-112,14 12 64,0 2-16,0 1 8,0 0 0,-14-15-56,15 14 80,0 0 72,0-1 16,-1-2 8,-14-11-176,14 4 128,-1 9-248,-2-11-256,0 1-464,-11-3 840,3 0-1400,11 0-272,-11 0 23,8-3 329,-11 3 1320,4-9-1752,-4 9 1752</inkml:trace>
  <inkml:trace contextRef="#ctx0" brushRef="#br0" timeOffset="2432">1051 41 2136,'0'0'0,"0"-11"448,0 0 8,0-1 32,0 8-24,0 4-464,0-2 376,3 2-88,0 0-55,1 2-1,-4-2-232,10 10 208,-8 0-8,9 2-16,-7 3-16,-4-15-168,16 17 144,-5 2-8,0 2-32,1 2-24,-12-23-80,13 24 96,-13-24-96,12 26 96,2 3 8,-2 1-8,1 3-8,-13-33-88,11 33 104,-1-1 8,-6-3 48,-4-29-160,12 29 184,-10-1-8,1 1 32,-1-2 0,-2 0-40,0-1 24,-1-2-64,-3-2 24,-1-2-8,5-20-144,-11 19 152,8-3 32,3-16-184,-11 14 192,7-2 25,4-12-217,-11 10 256,8-6-16,-8 5-80,7-9-144,4 0-16,-5 3-240,1-3-320,1 0-441,0 0-607,3 0 1608,-1-3-1968,1-6-41,0-1-591,0 10 2600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8:35.052"/>
    </inkml:context>
    <inkml:brush xml:id="br0">
      <inkml:brushProperty name="width" value="0.04998" units="cm"/>
      <inkml:brushProperty name="height" value="0.04998" units="cm"/>
    </inkml:brush>
  </inkml:definitions>
  <inkml:trace contextRef="#ctx0" brushRef="#br0">152 1092 1232,'0'0'0,"-1"-1"376,0-2 24,0-2 72,1 5-472,-2-3 520,2-1-24,0 0-64,0 1-48,0 3-384,0-3 320,0 2-7,3 0-1,-1 0-24,-2 1-288,0 0 296,3 0-32,-3 0-32,0 0-16,0 0-216,2 2 272,-2 1-16,0 0 16,0 7-8,0-10-264,0 10 224,0 1 8,0 3-24,0 3-24,0-17-184,0 21 144,0 1-16,0 2-40,0 2-48,0-26-40,3 25 48,-3 3-16,2 2-8,-2-1 32,0-29-56,0 28 88,2-1 0,-2-6 40,3 0-15,-3-21-113,0 20 112,0-3 16,2-3-32,-2 0-40,0-14-56,0 9-40,0-5-232,0 6-233,-1-10-319,1 0 824,-1 2-1216,0-2-240,-2 0-17,1 0 89,2 0 1384,-4 0-1040,3-3-528,1 3 1568</inkml:trace>
  <inkml:trace contextRef="#ctx0" brushRef="#br0" timeOffset="1">52 1300 784,'0'0'0,"-2"-2"264,-2-3 48,-5 0 56,6 1 8,-2 3-56,0 1-24,-4 2-24,6 2-32,3-4-240,-3 4 216,-1 5-24,2-9 16,0 4-8,2-4-200,-1 4 208,1-1 8,0 0 17,3-1 47,-3-2-280,10 0 296,0 0-40,1-1-24,3-3-72,-14 4-160,14-9 120,3 5 0,3-8-8,2 2-8,-22 10-104,21-11 88,5 0-16,-2 0-16,2-1 32,-26 12-88,23-11 104,-2 0-32,-2 1-8,-3 7-16,-16 3-48,13-11 40,-2 8 40,-7 0 8,8-2 24,-12 5-112,3-4 128,-1 1 0,-2 1 72,0 0-16,0 2-184,0-1 136,0-2-48,0 1-216,-2-1-224,2 3 352,-4-1-632,-1-1-296,-5 1-208,7-2-113,3 3 1249,-5-1-1296,-7 1-40,10-1 240,2 1 1096</inkml:trace>
  <inkml:trace contextRef="#ctx0" brushRef="#br0" timeOffset="2">537 811 1000,'0'0'0,"0"-3"344,0 0 72,0-2 104,0 1 64,0 4-584,-1-4 592,1 3-40,-2 0-56,2 0-47,0 1-449,0 0 480,0 0-32,0 0-48,0 0-48,0 0-2032,0 0 3600,0 2-1728,0 1-32,0 0 0,0-3-160,0 13 184,0-4-8,3 2-16,-3-11-160,0 15 112,0-15-112,2 16 112,1 4-40,-1 2-24,1 3 8,-3-25-56,2 26 24,0 4-8,2 0 0,0 0-8,-4-30-8,11 31 32,-9-1 16,2-2 16,-1 0-24,-3-28-40,10 26 40,-10-4 32,3-2-8,-3-1 96,0-19-160,2 17 136,-2-4 32,0-2 57,0-7-1,0-4-224,0 11 288,0-9 24,-1-2-40,0 3-128,1-3-144,-4 0-120,0-2-408,1-3-505,-1-6-591,4 11 1624,-4-3-1984,2-11-65,-2 13 33,4 1 2016,-2-13-1296,2 13 1296</inkml:trace>
  <inkml:trace contextRef="#ctx0" brushRef="#br0" timeOffset="3">775 949 1272,'0'0'0,"-2"0"376,-2-2-136,1-2 64,-1 1 48,4 3-352,-1-1 304,1 1-96,0 0-72,-1 0-48,1 0-88,0 0 80,0 0 24,0 0 88,0 0 64,0 0-888,0 0 1624,0 2-527,0-2 55,0 0 64,0 0-584,0 0 552,0 0-56,2 0-88,0 0-64,-2 0-344,4 0 328,7-1-40,-7-3-32,7 0-24,-11 4-232,9-3 184,1-2-40,1-5-48,1 8-16,-12 2-80,15-5 48,-1-6-16,1 8 25,1-1-25,-16 4-32,14-5 24,0 1 32,-1-1-72,-1 0-233,-12 5 249,10-5-688,0 2-688,-6-1-544,-1 1-65,-3 3 1985,-3 0-1640,3 0 32,0 0 1608</inkml:trace>
  <inkml:trace contextRef="#ctx0" brushRef="#br0" timeOffset="4">1081 655 1368,'0'0'0,"0"0"480,0 0 0,0 0 80,0 0 88,2 0-56,2 0-80,-4 0-512,2 0 417,1 0-113,-1 0-64,1 2-24,-1 2-56,1 0 8,-1-1-32,-2 8-16,0-11-120,2 4 104,1 9-32,-1-3-16,-2 0-16,0-10-40,3 11 32,-3 2 16,0 1 24,0 1-24,0-15-48,2 17 72,-2 0-8,3 3-16,-3-2 8,0-18-56,2 20 40,0-2 0,2 1-8,0 0-24,-4-19-8,9 18 48,-6-2-16,7-2 0,-8 1 8,-2-15-40,10 13 56,-7-1 0,7 1 16,-6-2 24,-4-11-96,10 3 88,-8 9 24,2-9 24,-1 0 16,-3-3-152,10 3 184,-7-3 32,0 0-16,8-1 0,-11 1-200,3-3 208,0-2-40,7-4 9,-10 4-17,0 5-160,4-14 168,-1 3 0,1 1-32,6-3-8,-10 13-128,0-13 112,3-3-24,7 0 8,-10-1-32,0 17-64,2-19 64,1-2 24,-1-1-16,1-1 24,-3 23-96,2-23 56,-2-1-24,0 0 8,0 3-24,-1-1 32,1 22-48,-4-21 8,-1 1 0,-6 3 24,8 2-24,3 15-8,-14-14 16,5 2-16,-3 2-8,-2 5-8,14 5 16,-14-10-32,-2 7 16,0-1-40,0 3-16,16 1 72,-15 0-96,2 0 16,0 4-16,1 8 24,12-12 72,-10 4-24,5 10 32,-7-2 0,9 2 40,3-14-48,-3 14 32,-1 2-8,2 0 8,0 1-32,2-17 0,0 17 24,3-1-8,8 1 0,-8-1 16,-3-16-32,14 14 56,-3 1-32,1-3 16,1-2 24,-13-10-64,15 4 48,0-1 40,2 1 24,1-4-8,-18 0-104,18 0 160,0-4-24,1-8-32,0 2 24,-19 10-128,18-12 104,-1 0 8,-1-3 40,-2 2 8,-14 13-160,9-13 112,-5 0-168,7 0-272,-11 0-456,0 13 784,2-12-1336,-2-2-609,0 2-383,0 2 7,0 10 2321,-2-3-2576,2 3 2576</inkml:trace>
  <inkml:trace contextRef="#ctx0" brushRef="#br0" timeOffset="5">1350 398 448,'0'0'0,"-1"-5"160,-2-9 120,0 3 88,0 6 48,-1 1 16,4 4-432,-3-1 432,2 0-8,-1 0-24,2 1-32,0 0-368,0 0 304,3 0 0,0 2 0,7 2-23,-10-4-281,4 9 296,10-6-56,-3 9 8,2 0 56,-13-12-304,15 15 296,1 3 64,2 4-8,2 5-32,-20-27-320,18 30 328,0 3-40,-1 1-16,-1 3-16,-16-37-256,15 35 232,-2 1-16,-2 2 0,-7 0 41,-4-38-257,11 40 280,-11 0 40,0-1 8,-1-1-72,1-38-256,-11 38 72,-1-2-320,-4 1-456,-3-2-585,19-35 1289,-20 34-1720,-3-1-216,-4-2 55,-7 11 441,34-42 1440,-32 29-1432,32-29 1432</inkml:trace>
  <inkml:trace contextRef="#ctx0" brushRef="#br0" timeOffset="2473">363 586 408,'0'0'0,"-3"0"216,0 9 16,3-9-232,-4 3 232,-1 6 72,2-9 32,-1 4 8,1 6 64,0 0 96,-1 2 104,0 4 56,4-16-664,-9 19 689,6 5 23,-2 6-72,-4 4-48,9-34-592,-3 35 520,0 5-120,1 2-64,1 1-88,1-43-248,0 47 184,0 0-48,0 1-72,4 0 0,-4-48-64,11 48 72,-8-3 40,12-3 16,-4-4 8,-11-38-136,12 33 145,0-5-33,4-5-16,0-5-32,-16-18-64,18 11-56,3-8-152,2-3-257,3-3-327,2-10-400,3-7-520,3 0-113,2-3 297,-36 23 1528,36-26-1872,-36 26 1872</inkml:trace>
  <inkml:trace contextRef="#ctx0" brushRef="#br0" timeOffset="2474">1639 472 288,'0'0'0,"3"-2"136,1-2-72,-4 4-64,12-9 40,-10 7-16,8-1 0,-8-1 0,2 0-8,0 1 32,5 0 0,-9 0 32,0 3-80,4-3 88,0 1 16,-2 1 16,1-1 16,-1 0 0,0 1 0,1-1 24,-3 1 8,0 1-168,4-1 200,-2-1 32,0-1 24,1 0 16,-3 3-272,2-4 264,1 0-8,-1 1-8,1-1 16,-3 4-264,2-5 288,0-5 40,2 7 25,0-7 15,-4 10-368,2-4 352,1-1-8,-1-7 0,-2 9-8,0 3-336,2-11 352,1 6 0,-3-7-16,0 7-32,0-6-16,0 11-288,0-5 248,0-7-32,-3 8-24,1-8-16,2 12-176,-4-5 152,-5-6-16,6 6-15,-8-6-17,11 11-104,-3-3 72,-8-7-24,6 7 8,-5 0-48,10 3-8,-4-4 0,-5 3-24,5 1-32,4 0 56,-5 0-64,5 0 64,-10 2-56,7 2 0,-1 8 16,2-8 32,2-4 8,-4 13-8,3-1 24,0 1 24,1-13-40,-2 14 80,2-14-80,0 18 96,0 2 16,4 3 8,7 4 8,-11-27-128,2 29 136,9 3-24,-7 2-8,7 3-16,-11-37-88,4 39 72,8 0-8,-9-1-16,-3-38-48,14 35 56,-11-2 0,10 0 0,-10-2 16,8-1 32,-11-30-104,3 29 128,0-1 24,0-2 24,-1-2 24,-2-24-200,0 21 200,0-2 32,0-4-8,-2-2-40,2-13-184,-4 10 32,-1-6-216,-4 5-408,6-9-488,3 0 1080,-4 0-1577,0 0-511,0-1-104,4 1 2192,-4-5-2017,4 5 2017,-12-3-1904,12 3 1904</inkml:trace>
  <inkml:trace contextRef="#ctx0" brushRef="#br0" timeOffset="2475">1642 650 2256,'0'0'0,"0"0"0,-3-5 848,0-6 16,-1 6 57,1 1-1,-1 2-168,0 1-192,1 1-136,-1 0-104,4 0-320,-3 0 224,2 3-88,1-1-48,0-2-16,0 0-72,4 2 72,8 1 16,-2-3 16,2 0-40,-12 0-64,13 0 64,3 0-8,1-1 16,2-1-24,-1-1-296,1-7-560,-1 6-776,0-7-369,-18 11 1953,17-4-1768,-5-7 544,4 0-136,-16 11 1360</inkml:trace>
  <inkml:trace contextRef="#ctx0" brushRef="#br0" timeOffset="2476">1927 418 112,'0'0'0,"-1"-4"280,-1-9-120,1 0 16,0 1 48,1-2 40,0-1 24,-1 2 8,1 13-296,0-14 320,0 2 16,-2 0 40,2 2 80,0 10-456,-1-5 504,0-4 56,0 5 33,0 0 15,1 4-608,-2-3 640,1 0-24,0 2-56,-2 1-64,3 0-496,-2 0 416,2 0-416,-4 0 360,1 2-88,0 2-32,0 8-23,3-12-217,-3 10 176,0 2 24,-1 3 16,0 2-8,1 3-16,-1 4-32,0 0-24,4-24-136,-3 28 112,3-28-112,-4 29 88,2 3 0,0 3-32,1 2-16,1-37-40,0 35 32,3-1 32,0-2-8,11-4 0,-14-28-56,11 25 72,0-2 0,3-2 0,2-2 8,-16-19-80,18 16 24,2-2-224,-1-11-496,-1 7-536,1-10-689,-1 0-447,0-4 239,-14 4 457,-4 0 1672,19-12-1344,-19 12 1344</inkml:trace>
  <inkml:trace contextRef="#ctx0" brushRef="#br0" timeOffset="2477">2107 384 440,'0'0'0,"0"0"0,-4 0 248,-7-3 48,8 1 56,-8-2 0,11 4-352,-2-1 272,0 1 8,0 0-8,-1 0 40,3 0-312,-1 0 392,0-1 24,-1-1 24,1 1-16,1 1-424,-1-1 401,0-2 15,0 1 0,-1 0 8,2 2-424,-1-4 424,0 0-8,0 1-40,0-1 24,1 4-400,-2-4 416,2-5 16,0 6 40,0-2-39,0 5-433,0-9 384,0 5-56,0-1-80,0 1-24,0 4-224,0-4 160,0 0-16,3 0-32,-3 1-48,0 3-64,2-2 16,-2 1 8,0 1-40,3 0 0,-3 0 16,0 0 16,2 0 8,0 3 24,1-1 24,-1 0-16,2 1 24,0-3-16,-1 2 8,-3-2-72,10 0 112,-10 3-56,4-1 0,-1 2-16,-3-4-40,4 3 24,0 10 8,5-10 8,-9 9-16,4-2 0,0 0 0,-1-6 0,7 10-16,-10-14-8,0 4 40,4 8 144,-1-10 8,1 2 0,7 6 0,-11-10-192,2 2 40,2 2 8,6 0 8,-7-1-16,-3-3-40,11 4 40,-7 0 0,9-1-8,-3 1 224,-10-4-256,4 4 256,10-1-8,-10 1 17,9-1-217,-13-3-48,4 11 64,6-8 16,-8 0-16,2 8-48,-4-11-16,4 3 24,5 1-120,-6-1-168,-3-3 264,3 4-441,-3-4 441,10 2-680,-6-2-344,8 0-352,-8-3-473,-4 3 1849,13-5-2248,-9-6 119,-1 7 353,0 0 184,-3 4 1592,2-13-1024,-2 13 1024</inkml:trace>
  <inkml:trace contextRef="#ctx0" brushRef="#br0" timeOffset="2478">2365 234 1304,'0'0'0,"2"-4"416,2-7 24,7 8 16,-9-7 16,1 10-72,-3 0-400,2 0 336,-2 0-8,3 0-32,-1 0 49,-2 0 55,0 2 88,0 2 72,0 0 8,0-4-568,0 3 560,-1 7-40,0-8-72,-3 9-56,4-11-392,-4 4 320,1 11 1,-1-4-81,0 3-16,4-14-224,-3 17 208,-2 1-72,1 3-8,1 1-48,3-22-80,-4 24 24,1 1-24,2 2 16,0 2-16,1-29 0,-2 29 0,0 1 24,0-2 8,1-2 48,1-26-80,-3 22 88,2-1 24,-1-4 16,-2-2-16,4-15-112,-4 14 144,-5-2 16,5-2 0,-1-7 40,5-3-200,-11 12 184,7-9-8,-6 8 0,5-9-40,5-2-136,-11 4 88,7 0-224,-7-2-96,7 0-128,4-2 360,-4 3-520,-1-3-8,1 0-144,3 0-225,1 0 897,-1-4-1176,1-1-416,2-6-65,2 7 25,-4 4 1632,3-13-1256,10 1-432,-13 12 1688</inkml:trace>
  <inkml:trace contextRef="#ctx0" brushRef="#br0" timeOffset="2479">2407 113 632,'0'0'0,"3"-13"440,-1-2-224,1-2 80,-3 17-296,3-13 336,0 3 0,-1 0-48,-2 6-40,0 4-248,3-10 248,-1 7 0,-2 0 8,0-1 8,0 4-264,0-2 272,0-1 40,0 2 41,0 0 15,0 1-368,0-1 424,-1-1 8,0 1 8,1 1 24,0 0-464,-1 0 440,1 0-16,-2 0-96,2 0-56,0 0-272,0 0 200,0 3-24,0-1-16,0 0 16,0-2-176,3 3 176,0-1-23,1 2-9,0 7-16,-4-11-128,12 4 128,-9 10-56,11-3-24,-3 4-8,-11-15-40,11 16 40,1 3 0,1 3 8,3 2-24,-16-24-24,15 26 16,-1 3-16,1 3 0,-3 1 0,-12-33 0,11 36 0,-7-1 24,9 2 8,-10 1 24,-3-38-56,3 37 72,0 3 16,-3-2 8,0-1 16,0-37-112,0 34 128,-3-5 0,-2 0 0,-7-3 0,12-26-128,-11 25 152,-1-2 24,-3-1 0,0-2 8,15-20-184,-17 17 128,0-2 8,1-2-8,1-1 0,15-12-128,-14 10 144,1-7 0,0 10-24,3-11 0,10-2-120,-9 4 104,5-1 8,-7 0-32,7-1-80,4-2 0,-3 0-160,-1 0-304,3-2-528,0-2-760,1 4 1752,0-4-2657,0-5-296,0 5-711,0 4 3664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8:43.531"/>
    </inkml:context>
    <inkml:brush xml:id="br0">
      <inkml:brushProperty name="width" value="0.04998" units="cm"/>
      <inkml:brushProperty name="height" value="0.04998" units="cm"/>
    </inkml:brush>
  </inkml:definitions>
  <inkml:trace contextRef="#ctx0" brushRef="#br0">57 59 208,'0'0'0,"2"-11"184,2 2-88,-4 9-96,3-10 48,1 0-16,-4 10 8,0 0 0,0 0 0,0 0-8,0 0 8,0 0 8,0 0-48,0 0 56,0 0 0,0 0 0,0 0 16,0 0-312,0 0 568,0 0-200,0 0 16,0 0 8,0 0-904,0 0 1656,0 0-760,0 0 8,0 0-1352,0 0 2560,0 0-2720,0 0 2872,0-1-1360,-1 0-16,0 0-24,1 1-112,0-3 104,-2 2 8,2 0-16,-1-2 8,1 3-104,-1-1 120,1 0-16,-1 0 16,-1-1 8,2 2-128,-1-1 120,0 1-8,0-1 8,0 1-16,-1 0 16,1 0-16,-1 0 8,-1 0-40,3 0-72,-2 0 48,-1 0-16,0 2-8,-1 1 0,4-3-24,-4 3 24,1 1 8,-1 0 1,0-1 15,4-3-48,-2 11 40,-2-8-8,2 0 24,1 8-32,1-11-24,-3 3 32,2 7 8,0-8-16,1 9 0,0-11-24,0 4 24,0 8-24,0-2 24,0-7-8,0-3-16,2 14 16,1-11 8,-1 9-16,2-8 8,-4-4-16,3 11 16,1-7 8,0-1 0,-1 1 0,-3-4-24,10 4 56,-7-2 32,0-2 16,1 0 16,6-1 24,-10 1-144,2-3 112,2 0-8,5-2-16,-6-6-8,-3 11-80,4-4 56,-1-5 8,7 5 0,-10 4-64,0-12 48,0 12-48,4-5 48,-1-9-16,1 10 0,-2-10 16,-2 14-48,3-5 48,-3-7 16,2 7-8,-2-6 16,0 11-72,0-5 72,-1-7-8,0 9 0,1 3-64,-4-11 8,4 11-8,-4-2-8,1-1-16,-2 2 0,-5-1-16,10 2 40,-3 0-40,-8 0 8,7 3-40,-8 0 24,12-3 48,-4 10-32,-7-7-16,8 0 8,-7 11 32,10-14 8,-3 3-24,0 8 8,-1-7 8,0 6-16,4-10 24,-2 3-8,1 8 8,1-8 0,0 8 0,0-11 0,0 2 16,2 2-8,1 5 8,-1-9 8,-2 0-24,4 3 24,5-1 16,-6-2-8,7 0 0,-10 0-32,2 0 16,9 0 16,-9 0 8,8-1 24,-10 1-64,3-2 56,0-2 8,1 0 0,0 1-48,-4 3-16,3-5 56,0-5 0,-1 8 16,1-2-8,-3 4-64,0-10 16,2 8 40,-2-3-24,0-5 24,0 10-56,0-3 64,-1-1-40,-2-1 8,0 0-8,3 5-24,-4-5 8,0 2 32,-1-1-48,-4 3-8,9 1 16,-3-1-16,0 1-40,-2 0-8,0 0-16,5 0 80,-10 3-72,8 1 16,-3 8 16,1-9 0,4-3 40,-5 12-32,2-10-8,0 8-8,2-8 16,1-2 32,0 10-16,0-8 24,0 2 0,0 0 8,0-4-16,2 2 16,1 1-8,1-1 16,-1-2-16,-3 0-8,4 0 32,0 0 8,6 0-8,-7-2 8,-3 2-40,2-3 24,2 0 8,0-1 24,-2 0-32,-2 4-24,4-3 56,-2-2-24,1-5 8,-1 9 0,-2 1-40,2-5 56,-2 1 0,0-1 0,0-4 8,0 9-64,0-2 72,-1-1-24,0-1 8,-3 2-48,4 2-8,-3-2 0,-1 1-32,0 1-32,0 0 8,4 0 56,-5 3-48,-5 6-8,6 1 24,-5 0 8,9-10 24,-4 11-64,-1 0 56,-5 1-16,8 0 8,2-12 16,-4 11 24,2-1-40,1-6 16,1 6 16,0-10-16,0 3 16,0-1 56,3 1 0,1-3 16,-4 0-88,4 0 104,-4 0-104,9-1 120,-6-3 8,8-1-16,-9-6 8,-2 11-120,10-4 104,-8-8 0,2 7 0,-2-6-32,-2 11-72,4-3 72,-2-7 8,-2 8-32,0-2-88,0 4 40,0-1-376,0 0-632,-1-1-648,-2 2-497,3 0 2153,-5 4-3304,5-4 3304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8:51.411"/>
    </inkml:context>
    <inkml:brush xml:id="br0">
      <inkml:brushProperty name="width" value="0.04998" units="cm"/>
      <inkml:brushProperty name="height" value="0.04998" units="cm"/>
      <inkml:brushProperty name="color" value="#3165BB"/>
    </inkml:brush>
  </inkml:definitions>
  <inkml:trace contextRef="#ctx0" brushRef="#br0">22 1438 312,'0'0'0,"-1"0"88,-2-3 16,1-1-24,0 0 0,0 1 32,1 2 0,1 1-112,-1-1 160,1-1-24,-1 1-8,0 1-16,1 0-112,0-1 112,-2 1 16,1 0 8,0 0 0,1 0-136,-1 0 144,-1 0 8,2 0 0,-1-1 32,1 1-184,0-1 192,0 1 0,0-2-24,0 1-24,0 1-144,0-1 128,0-3-40,0 1 24,0-1 0,0 4-112,0-5 88,0 0 16,0-6 8,0 8 16,0 3-128,0-12 136,3 2 32,-1 0-8,1 0-23,-3 10-137,2-11 128,0 0-32,1-2-8,-1 0-16,-2 13-72,4-14 88,0 1-32,7-2 24,-9 1-16,-2 14-64,11-16 104,-9 0 0,11 0 0,-10-1 24,-3 17-128,12-16 104,-8 0-8,8 1 40,-8 0-40,-4 15-96,12-15 128,-8 1 32,9 0-16,-9 2 32,-4 12-176,14-13 144,-4 2 16,0 0-56,-1 0-8,-9 11-96,10-5 80,1-7-32,-7 8-16,9-5-8,-13 9-24,4-3 16,8 0-40,-10 0 24,9 2-16,-11 1 16,3-1-32,1 1 32,5 0-24,-6 2 16,-3-2 8,9 4 0,-6-1 8,1 10 8,5-10-8,-9-3-8,3 10 0,8-8-8,-8 8 0,8-7 8,-11-3 0,4 3 24,9 1 0,-3-1 16,1 0-24,-11-3-16,11 0 32,2 0 16,-1 0-16,2-1 24,-14 1-56,12-4 24,-1 0 8,1-7 40,-1 8-8,-11 3-64,11-12 88,1 2-24,-2 0-24,1-1 8,-11 11-48,10-11 40,-1 0 16,1-1-8,-6-1-8,-4 13-40,13-12 56,-9-1-8,8 1 8,-8 0-8,-4 12-48,12-15 48,-10 2 8,9-2-16,-8 1 0,6 0 32,-9 14-72,3-15 56,7-1 8,-8-1-24,8-1-8,-10 18-32,2-20 32,8 1-16,-8 0 8,9 0 16,-11 19-40,3-17 0,8-1 32,-8-1-8,7 1-24,-10 18 0,4-19 24,8 0-32,-8 0 24,9-1-24,-13 20 8,4-19 0,8-2 8,-9 2-16,11-1 0,-14 20 8,3-19 16,12-1-8,-11 1 0,8 1-8,-12 18 0,4-19-16,8 2 8,-10-1-16,9 0 40,-11 18-16,3-17 32,9 0 0,-10 1-16,9 1-16,-11 15 0,4-13 8,5 1-24,-6 1 81,7 0-17,-10 11-48,2-10 48,2 5 16,7-7-48,-9 8-16,-2 4 0,4-11-16,7 8 0,-11-7 48,0 10-32,3-4 40,-3 4-40,4-5 24,0-4 8,-1 5 8,0-1 16,-3 5-56,2-11 80,1 8 8,-3-2-8,2-5-40,-2 10-40,2-2 48,1-3-40,-1 0 8,2 0 8,-4 5-24,2-5 8,2 0 0,-1 2-40,-1-7 64,-2 10-32,4-1 8,-2-2 8,0 1 0,1 1-32,-3 1 16,0-2-16,0 1 16,0 1-8,2 0 8,-2 0 0,0 0 16,0 3-16,0-1 24,-1 2 0,1-4-24,-2 3-16,-2 7 40,2-8-8,-1 2-8,3-4-8,-2 11 48,-2-9-32,2 8-24,-1-7-32,3-3 40,-3 2-176,0 2-216,1-2-369,-1 1-415,3-3 1176,-1 0-1504,-1 2-105,0 0-15,-11 9 160,13-11 1464,0 0-1520,0 0 1520</inkml:trace>
  <inkml:trace contextRef="#ctx0" brushRef="#br0" timeOffset="1949">744 85 24,'0'0'0,"-3"11"40,0-7 16,-2 7 48,0-7-40,1-2-8,2-2 16,0 2-24,2-2-48,-3 3 64,1-3-16,-1 2 16,0 1 8,3-3-72,-3 0 80,-1 2 24,2 1 8,0-3 32,0 2-16,1-2 8,0 2 16,0-2-24,1 0-128,-1 0 96,-1 0-16,2 0-16,0 0-8,0 0-56,0 0 88,0 0 0,0 0 0,0 0 0,0 0-440,0 0 808,0 0-328,0 3 8,3-3 24,-3 0-160,2 0 136,1 0-32,-3 0 0,2 0 0,-2 0-104,2 0 104,2 0-16,0-1-8,-1-2-16,-3 3-64,11-3 56,-7 0 8,7-1-24,-7 1 32,-4 3-72,12-5 40,-2 1 0,-7-1 8,11 2-32,-5-2 24,-5 0-16,11 1-8,-12 0 16,-3 4-32,12-4-32,-12 4 32,3-4-40,8 1 8,-8-1 16,10 0 24,-13 4-8,3-5 24,11 1 16,-11-6-24,9 6 8,-12 4-24,4-4 64,8 0-32,-8-1 24,6 0-16,-10 5-40,2-4 24,2 1 0,-1-1 0,-3 4-24,3-1 24,-3 1-24,2-2 16,-2 1 8,3 0 24,-3 0 0,0 1-48,0 0 40,0 0 16,0 0-15,0 0 23,0 0-265,0 0 482,0 2-201,-1-2 0,-1 0 0,2 0-80,-1 3 64,-1-3 8,0 2-8,1-2-16,1 0-48,-1 3 48,0-3-8,0 0-8,-1 2 0,2-2-32,0 0 16,0 0 0,0 0-8,0 0 0,0 0-56,0 2 112,0-2-48,0 0 16,0 3 8,0-3-40,0 0 56,0 0 16,0 0-8,0 0-8,0 0-304,0 2 552,0-2-240,0 3 0,0-1 0,0-2-64,0 0 72,0 3 8,3-1 0,-3-2 32,0 0-112,2 2 80,-2 1 0,3-1 0,-1 2-40,-2-4-40,3 4 40,-1-1 16,0 9-16,1-8 24,-3-4-64,2 14 88,1-4 0,-1 3 16,1 1 24,-3-14-128,2 15 120,0 2 24,1 1-24,1 2-8,-4-20-112,2 19 120,0 2-32,1-2 8,-1 1-16,1-2 8,-1-1 8,1-1 24,-3-3 0,0-13-120,0 12 120,0-8 32,0 9 24,0-9 24,0-4-200,0 4 233,-2 6-1,1-10-24,0 2 24,1-2-232,-1 0 208,-2 2 8,2-2 8,0 0 0,1 0-224,-1 0 216,-1 0-16,1-1-48,0-2-16,1 3-136,-1-4 104,0 0-24,1-1-24,-2-4-8,2 9-48,0-4 8,0-6-240,0 8-448,0-3-736,3 0-1081,-1 1-392,2 0-959,-4 4 3848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13.639"/>
    </inkml:context>
    <inkml:brush xml:id="br0">
      <inkml:brushProperty name="width" value="0.04998" units="cm"/>
      <inkml:brushProperty name="height" value="0.04998" units="cm"/>
      <inkml:brushProperty name="color" value="#ED1C24"/>
    </inkml:brush>
  </inkml:definitions>
  <inkml:trace contextRef="#ctx0" brushRef="#br0">80 67 368,'0'0'0,"0"-4"328,0 0-136,0 4-192,0-4 112,2-6-40,-2 10-16,0 0-32,0 0-24,0-1 24,0 1 0,0-2 24,0 2 0,0 0-48,0-1 40,0 1 0,0 0-8,0 0 8,0 0-40,0 0 40,0 0 0,0 0 0,-1 0 16,1 0-56,0-1 64,-1 1 8,0 0 16,1 0 16,0 0-104,-2-1 112,0 1 16,0-2-8,-1 1-32,3 1-88,-2 0 72,-1 0-24,1 0 8,-1 0-8,3 0-48,-3 0 32,-1 0-8,0 3-8,0-1 8,4-2-24,-5 4 24,0-1-16,0 1 8,0 0-8,5-4-8,-4 9 24,1-6 0,-1 1 0,1 5 0,3-9-24,-2 3 24,1 6 8,0-6 8,0 1-16,1-4-24,0 9 40,0-6-8,0-1 0,0 2-16,0-4-16,0 10 16,2-10 0,1 2 16,-1 0 0,-2-2-32,2 3 56,1-3 0,-1 0 16,2 0 0,0 0 24,-4 0-96,3 0 88,1-3 0,0 0-16,-4 3-72,9-5 64,-9 0-16,4-5 8,-2 7-24,-2 3-32,4-5 48,0-6-8,-2 6-8,2-6 0,-2 7 0,-2 4-32,3-11 40,-3 8-8,2-2 8,-2 0-16,0 5-24,0-4 24,0 1-16,-1 0 0,0 1-8,1 2 0,-4-1 8,1-1-8,0 2-8,-1 0-16,4 0 24,-3 3-16,-2-1 0,0 2 0,0 0 0,5-4 16,-5 3-8,-5 7 0,8-8 0,-2 8 8,4-10 0,-3 3-8,0 0 0,1 8 16,1-8-24,1-3 16,-2 2 0,2 2 0,0-1 0,0 1 0,0-4 0,3 2 0,-1 1 8,1-3 0,-1 2 0,-2-2-8,2 0 24,2 0 8,0 0 16,-1-1-24,-3 1-24,10-1 24,-7-3 0,-1 1-8,2-2 16,-4 5-32,9-5 16,-6-5 0,-1 8 8,1-3 0,-3 5-24,3-5 24,0-5 8,-1 8 8,1-2-15,-3 4-25,0-4 48,0 1-24,0-1 0,0 2-8,0 2-16,0-2 16,-2 2-32,0 0-16,2 0 32,-4 3-32,1 1 0,-1 5 7,0-5 9,4-4 16,-4 12 0,0-8 0,-1 9-16,1-3 8,4-10 8,-3 4-8,0 8 8,1-9-8,1 7 16,1-10-8,-2 3-8,1 0 16,1 1 0,0-2-8,0-2 0,0 3 24,0-3-16,3 0 17,-1 0-9,-2 0-16,3 0 32,-1-2-8,2 0 0,-1-2 0,-3 4-24,10-3 24,-8-2-16,2-5 16,6 8-8,-10 2-16,2-5 8,2-6 0,0 7 0,5-1 8,-9 5-16,0-9 16,4 6 8,-2 0-8,1-1 8,-3 4-24,0-4 8,0 1-8,0 1 8,0 2-16,0 0 8,0 0-8,-1 0-16,-3 3 0,0-1 8,4-2 16,-3 10-16,-2-8 8,0 9 0,0-8-8,5-3 16,-5 11 0,1-8-8,1 7 8,-1-7-8,1 0 8,3-3 0,-2 10-8,1-10 8,0 4 8,0-2-8,1-2 0,0 2 8,0-2 0,0 3-8,0-3 16,0 0-16,0 0 16,2 0-8,1 0 0,-3 0-8,0 0 8,2 0 16,0 0-16,-2 0-8,4-1 0,-4 1 0,4-4 24,-1 0-8,7 1 0,-10-1 8,0 4-24,4-4 0,-1 1 0,1-1 0,-4 4 0,4-4 0,-4 4 0,2-3 8,1-1 0,-3 3 16,2-1 0,-2 2-24,0-2 8,0 2 0,0 0-24,0 0 0,0 0 16,-1 0-16,0 0-8,-3 4 8,0 6 0,4-10 16,-3 2-32,-2 9 16,0-7 8,-5 7 0,10-11 8,-2 3 0,-2 10 0,0-10 0,2 8 0,2-11 0,-1 3-8,0 0 0,-1 1 8,1 0 8,1-4-8,0 2 16,0 0-16,0-2 32,3 0 0,-3 0-32,0 0 40,3-1 0,1-2-8,-1-1-16,-3 4-16,4-5 16,6 0 0,-8-5 0,2 8 0,-4 2-16,4-4 8,-1-5 0,1 6 8,0-2 0,-4 5-16,3-5 8,1 1 8,0-1-8,-1 1 0,-3 4-8,3-5 16,-1 1-8,0 1 0,-2 0-8,0 3 0,0-1 0,0 1-8,0 0-24,0 0 0,0 0 32,-1 3-32,-2-1 0,-1 2 16,0 5 0,4-9 16,-3 3 0,-7 8-16,7-8 0,0 7 16,3-10 0,-5 4 0,1 6 0,-1-8 8,2 2 8,3-4-16,-4 3 8,2 1-8,0-2 8,1 1 24,1-3-32,-1 0 24,0 0 8,0 0 16,1 0-24,0 0-24,0 0 32,0-1 0,0-3 0,0 0-32,0 4 0,0-3 8,0-1 16,2 0-24,0 1 8,-2 3-8,3-5 0,-3 1 0,2-1 0,1 0 0,-3 5 0,2-4 0,1-6 8,-1 6 8,2-6-8,-4 10-8,9-4 16,-6-9-8,1 4 0,5 4-8,-9 5 0,0-12 16,4 7-16,0-5 0,-2 6 0,-2 4 0,2-3-8,1-1 0,-3 2 0,0 0-16,0 2 24,0-1-40,0 1 32,-1 0-32,-1 0 16,2 0 24,-2 0-32,-2 3 8,1-1 16,-1 2 0,4-4 8,-4 3 0,1 1 8,-1 6-8,0-10 0,4 0 0,-4 2 16,0 2-16,0-2 0,2 1 0,2-3 0,-4 2 0,2 1-8,1-3 16,-1 2-8,2-2 0,-1 0 16,1 0 0,0 0 0,3 0-8,-1-1 0,-2 1-8,2-4 0,1 2 8,-1-2-8,1 0-8,-3 4 8,2-3 0,1-2 0,0 0 16,1 1-8,-4 4-8,4-9 0,-1 7 8,0-1-8,0-1 8,-3 4-8,3-5 8,-1-4 0,1 6-8,-1-1 8,-2 4-8,0-3 16,0 0-8,0 2 0,0 0-8,0 1 0,-1 0-8,-3 0-8,1 4-8,3-4 24,-5 3-24,-5 8 24,6-7 0,-1 8 0,5-12 0,-11 4 0,8 9 0,-7-9 0,6 8 8,4-12-8,-4 4 8,0 5 0,0-6-8,1 0 8,3-3-8,-3 3 8,2-1 0,0 1 16,0-3-8,1 0-16,0 0 16,0 0 16,0 0-24,2-2 8,-2 2-16,2-1 24,2-2-16,0-1 16,-1 0-8,-3 4-16,4-3 0,0-2 16,5 0-8,-6 1 0,-3 4-8,2-5 0,2 1 24,-2 0-16,1-1-8,-3 5 0,2-4 8,1 1-8,-3-1 24,0 2-8,0 2-16,2-2 8,-2 1 16,0 0-16,0 1 0,0 0-8,0 0-8,-1 0-24,0 0 0,-2 2-8,3-2 40,-5 4-16,-4 6-8,5-7 16,-7 7 0,11-10 8,-4 4 0,-5 8 0,5-8-8,-6 9 16,10-13-8,-3 4 0,-1 5 16,0-6-8,1 0-8,3-3 0,-3 4 0,1 0-8,1-1 8,1 0 0,0-3 0,0 0 16,0 2-8,0-2 0,0 0 0,0 0-8,2 0 8,-2 0 16,2 0-8,2-1 8,-4 1-24,4-4 8,-1 2-8,1 0 8,0-1 0,-4 3-8,2-4 16,1 2-8,-1-2 8,0 2-8,-2 2-8,3-2 8,-1-1 24,-2 2-16,0 0-8,0 1-8,0-2 0,0 2-8,-1 0-8,0 0-16,1 0 32,-3 4-16,1 0-16,-2 7 0,-1-9 24,5-2 8,-9 11-24,5-8 24,0 7-8,1-6 8,3-4 0,-4 10 8,0-6-16,2-1 8,1 7 0,1-10 0,0 2-8,0 1 8,0-1 0,2-2-8,-2 0 8,3 3 0,0-3-16,1 0 32,7 0-8,-11 0-8,2-3 16,9 1 8,-7-2-16,6 0 0,-7 0 0,-3 4-8,10-5 8,-6 1 0,-1 0 8,7 1 0,-10 3-16,0-4 24,3 0 16,-3 1 8,0 2 8,0 1-56,0-2 40,0 1-16,-2 1-16,-1 0 8,3 0-16,-4 0 0,0 0-24,-1 0-40,2 0-48,3 0 112,-5 0-200,1 0-64,2 0-96,-1-1-145,3 1 505,-1-1-744,1 0-216,3-4-1504,-3 5 2464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21.373"/>
    </inkml:context>
    <inkml:brush xml:id="br0">
      <inkml:brushProperty name="width" value="0.04998" units="cm"/>
      <inkml:brushProperty name="height" value="0.04998" units="cm"/>
      <inkml:brushProperty name="color" value="#ED1C24"/>
    </inkml:brush>
  </inkml:definitions>
  <inkml:trace contextRef="#ctx0" brushRef="#br0">24 953 208,'0'0'0,"-1"0"312,-1 0-64,2 0-248,-1 0 224,0 0-104,1 0 8,0 0 0,0 0-128,0 0 88,-1 0-32,1-1 16,-2 0 16,2 1-88,0-1 64,-1 1 0,1-2 16,-1 2-8,1 0 16,0 0 0,-1 0 16,0 0-8,1 0-96,-2 0 80,1 0-8,0 0-32,0 3-16,1-3-24,-2 2 48,1-2-16,0 3 8,0-3 16,1 0-56,-1 0 64,1 2 8,0-2 16,0 0 16,0 0-104,0 0 112,0 0 24,0 0-16,0 0-24,0 0-560,0 0 1016,0 0-480,0 0 0,0 0-16,0 0-808,0 0 1552,0 0-760,0 0-8,0 0 0,0 0-936,2 0 1840,0 0-904,1 0 0,-1 0-8,-2 0-24,3 0 40,-1 0-24,1 0 24,-1 0-8,-2 0-32,4-1 32,-1 0 8,1 0-16,6-1 16,-10 2-40,2-2 24,-2 2-24,4-3 24,6 2-8,-8-1 8,-2 2-24,4-1 24,-4 1-24,9-3 24,-6 2 8,7 0-16,-8-1 0,-2 2-16,4-1 16,7 0 0,-9 0 8,-2 1-24,4-1 32,-4 1-32,9-2 16,-6 1 0,1-1-8,5 1 9,-9 1-17,3-2 16,6 0-8,-5 1-16,6-2 0,-10 3 8,3-2-8,10-1 16,-10 1 24,12 0 0,-15 2-32,4-3 16,9 1 0,-9-1 8,8 1-8,-12 2-16,3-3 16,11 2 8,-11-1-24,10-1 8,-13 3-8,3-2 8,9-1-16,-9 2 24,8 0-8,-11 1-8,2-2 16,9-1 8,-7 1-16,7 0 8,-11 2-16,4-2 16,6 0-16,-6 0 24,9 0-16,-13 2-8,4-3 32,8 2-24,-8-2 16,8 0-16,-12 3-8,4-2 8,9-1 16,-9 1 0,8 1-8,-12 1-16,4-3 0,7 1 0,-8-1 0,8 1 0,-11 2 0,4-3 0,9 0 0,-9 0 8,12 0 16,-16 3-24,9-4 24,2 0-16,0 1 8,0-1-8,-11 4-8,12-4 24,1 1 0,-1-1 0,-2 1-24,-10 3 0,11-4 0,-1 0 0,0 1 8,1 0 16,-11 3-24,10-4 8,0 1-16,-1 0 8,1 0 16,-10 3-16,10-3 0,-6 2 8,9 0 0,-9-2-8,-4 3 0,13-1 24,-9-1-16,8-1-8,-9 0 0,-3 3 0,14-3-16,-4 1 32,-1-1-8,1 0 16,-10 3-24,10-4 32,-1 0-24,2 1 8,0 0 0,-11 3-16,11-3 8,0-1-8,0-1 0,0 0 16,-11 5-16,12-3 0,-1-2 16,1 1-16,-1 1-8,-11 3 8,11-5 8,0 0 8,2 0-16,-4 0-8,-9 5 8,11-5-16,0 0-8,-1 2 24,2-2 8,-12 5-8,11-4 16,0 0-32,1 1 16,0-1 64,-12 4-64,12-5 40,1 2 40,-1-1-16,1-1-80,-13 5 16,12-5 8,2 0-8,-1 1 24,-1-1 0,-12 5-24,14-5 24,-1 0-8,1 0-32,-2-5 16,-12 10 0,11-1-16,0-3 8,0 1 8,1-1 16,-12 4-16,11-5-16,1 2 8,0-1-8,0 0 8,-12 4 8,12-5 8,2 2 0,2-1 24,-2 0-32,-14 4 0,16-3 16,-1-1-8,-2 1-16,-1-2 0,-12 5 8,14-5-8,-14 5 8,12-5-8,0 1-24,1-1 32,-1 2-16,-12 3 16,11-4-24,2-1 16,-2 2-8,-2-1 8,-9 4 8,11-4 8,0 2-8,-1-2 0,1 2-8,-11 2 8,11-4-8,1 0 0,-1 1-8,1-1 0,-12 4 16,11-3-8,1-1-8,0 0-24,1 1 40,-13 3 0,13-4-24,0-1-8,2 1 40,-2 0-32,-13 4 24,15-5-8,-2 0-16,-1 1-16,1-1 8,-13 5 32,11-5-40,2 2 32,-1-2 0,2 0 0,-14 5 8,13-5 8,-1 0 24,2 0 16,-2-4-32,-12 9-16,13-3 0,0-2 8,0 0-32,-1 1 32,-12 4-8,13-10 0,-1 6-16,3-1 16,0 0-16,-15 5 16,13-9-8,0 6 0,2-2 0,-2 1 8,-13 4 0,14-10 0,-1 7-8,2 0-8,-2-2 16,-13 5 0,13-5-8,3 0 8,-2 0 0,0 0 0,-14 5 0,15-4-8,-3-1 0,1 1-8,-2-1 0,-11 5 16,13-3 8,-2-1-16,1-1-8,0 0 16,-12 5 0,12-5-24,0 2 16,-1-2 8,1-5 16,-12 10-16,13-2 8,-3-2-8,1-1-8,0 0-8,-11 5 16,10-3-24,0-2 16,0 0 8,-1 1 0,-9 4 0,10-4 0,0 1 8,-7-1-24,12 1 16,-15 3 0,10-4-24,0 0 8,-1 2 8,-5-1 0,-4 3 8,13-2 0,-9-1 0,8 1 0,-8-2-16,-4 4 16,14-2 0,-10 0-16,11-1 16,-12 1 8,-3 2-8,14-4-16,-11 2 0,10-2 0,-10 2-8,-3 2 24,12-4 16,-8 1-16,8 0 8,-8 0 0,-4 3-8,10-1 0,-7-1 8,8-1 8,-8 1 8,-3 2-24,12-3 16,-9 2 8,10-1-16,-10-1-8,-3 3 0,10-1 0,-8-1 0,8-1 8,-7 1 0,-3 2-8,9-1 0,-5-1 8,0 0 32,7 1-8,-11 1-32,2-3 32,2 2 0,7 0-32,-9 0 8,-2 1-8,4-2 24,7 1-24,-9 0 16,2 0-16,-4 1 0,11-3 8,-11 3-8,2-1 16,8 0 0,-8 0 0,2-1-8,-4 2-8,10-1 8,-8 0 0,2 0 0,7 0-8,-11 1 0,2-2 8,2 1-8,6 0 8,-8 0 0,-2 1-8,4-2 16,-1 0-16,7 1 16,-10 0 0,0 1-16,4-2 8,5 1 32,-6 0-16,-1-1 8,-2 2-32,4-2 40,0 0-8,-1 1 16,1-1-16,-4 2-32,4-1 48,-2 0-8,2 0 8,-2-2 0,-2 3-48,4-1 32,-1 0 0,0 0 0,-1-1 0,-2 2-32,3-1 24,0 0 8,0 0-8,-1 0 0,-2 1-24,4-2 24,-1 1-8,1 0 0,0 0 0,-4 1-16,10-1 0,-7-1 8,1 2-8,-4 0 0,2 0 32,1 0-8,-1 0-16,-2 0 16,0 0-24,0 0 8,0 0 16,0 0-8,0 0 24,0 0-128,0 0 160,0 0-288,0 0-432,-4 3-449,4-3 1097,-4 3-1464,-7 1-1264,11-4 2728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30.871"/>
    </inkml:context>
    <inkml:brush xml:id="br0">
      <inkml:brushProperty name="width" value="0.04998" units="cm"/>
      <inkml:brushProperty name="height" value="0.04998" units="cm"/>
    </inkml:brush>
  </inkml:definitions>
  <inkml:trace contextRef="#ctx0" brushRef="#br0">19 35 280,'0'0'0,"0"-4"152,2-6-64,1 7 32,-1-7-24,-2 10-96,0 0 96,0 0-40,3-1-8,-3 1-48,0-2 16,0 2-16,0-1 0,0 0 24,0 0-8,0-1 56,0 2-72,0 0 72,0 0-48,0 0-16,-2 0-40,2 0 32,-1 0-8,1 0 80,-1 0 96,0 0 32,1 0-200,-1 0 200,-1 0-32,1 0-56,0 0 8,1 0-120,-1 0 136,-1 3 8,1-3-8,0 0-16,1 0-120,0 0 96,0 0-8,0 2-16,0-2-16,0 0-56,0 3 64,0-1-16,0 1 0,0-1-16,0-2-32,0 4 40,0-1-24,2 7 0,1-6-8,-3-4-8,0 12 8,2-2-8,1 2 0,-3-1 8,0-11-8,0 11 0,2 2 16,-2 2 8,0-1 0,0-14-24,0 16 24,0 0-72,0 0-152,0 0-152,0-16 352,0 15-520,0 1 32,0-2-1144,0-14 1632</inkml:trace>
  <inkml:trace contextRef="#ctx0" brushRef="#br0" timeOffset="844">3 478 168,'0'0'0,"0"0"256,0 0-256,0 0 96,0-2-8,0 1-16,2 0-8,1 0-48,-3-1 16,2 1 8,1 1 16,-3 0-56,0 0 104,2 0-16,-2 0 32,3 0-16,-3 0-104,0 0 104,2 0 16,-2 0 16,0 0 16,0 0-152,3 0 144,-3 0 0,0 0-24,0 0-24,0 0-96,0 3 72,0-1-8,0 1-16,0 0-8,0-3-40,0 4 32,-2 8 8,2-10-16,-1 12-8,1-14-16,-1 10 8,1-10-8,-3 12-8,1 2 8,0 2 0,0 1-128,2-17 128,-2 19-272,-1 0-144,0 2-88,2-2-784,1-19 1288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32.847"/>
    </inkml:context>
    <inkml:brush xml:id="br0">
      <inkml:brushProperty name="width" value="0.04998" units="cm"/>
      <inkml:brushProperty name="height" value="0.04998" units="cm"/>
    </inkml:brush>
  </inkml:definitions>
  <inkml:trace contextRef="#ctx0" brushRef="#br0">6 9 424,'0'0'0,"-2"0"312,2 0-312,-1 0 88,0 0-16,0 0-16,1 0 0,0 0-56,0 0 32,0-1-40,0 0 16,0 1-8,0-1 24,0 0 16,0-1 32,0 1 8,0 1-80,0 0 96,0-1 40,0 1 0,0 0 40,0 0-176,0 0 176,0 0-24,0 0-24,2 0-32,-2 0-16,0 0-80,0 0 48,0 0-8,3 0 0,-3 0-40,0 0 40,0 0-80,2 0 120,-2 2-16,0 1 16,2-1 0,-2-2-80,0 4 96,0 7 0,0-9 0,0 8 16,0-10-112,0 4 128,0 8-16,0-9-24,0 11-40,0-14-48,0 11 24,0 1-16,0 0 16,0 3 16,0-15-40,0 14 48,0 1 0,0 1-32,0 0-176,0-16 160,0 17-392,-1 1-248,0 3-40,1-3-1144,0-18 1824,0 0 0</inkml:trace>
  <inkml:trace contextRef="#ctx0" brushRef="#br0" timeOffset="1">31 485 736,'0'0'0,"0"0"0,-2 0 160,-3 3-32,-5-3-48,6 0 40,4 0-120,-1 2 128,1-2-16,0 0 16,0 0-32,0 0-96,0 3 112,0-3 32,0 2 24,0-2 8,0 0-176,0 2 192,0 2-8,0-1-40,0 0-40,0-3-104,0 10 80,3-8-24,-3 9-8,0-7-24,0-4-24,2 13 16,-2-3-16,0 2 0,3 2 8,-3-1 0,0 3 16,0 2 8,0 2-64,0-20 32,0 22-256,0 2-248,-2 1-104,1 0-1096,1-25 1704,0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34.322"/>
    </inkml:context>
    <inkml:brush xml:id="br0">
      <inkml:brushProperty name="width" value="0.04998" units="cm"/>
      <inkml:brushProperty name="height" value="0.04998" units="cm"/>
    </inkml:brush>
  </inkml:definitions>
  <inkml:trace contextRef="#ctx0" brushRef="#br0">105 34 88,'0'0'0,"-1"-2"208,0-2-56,-3-6-56,3 8-32,0 1 0,0 1-8,-1-2-8,1 2-24,0-1 0,0 0 8,-1 0 32,1 0 48,0-2 24,1 2 16,0 0 0,0 1-152,0-1 160,-1-1-16,1 1-8,0 1 8,0 0-144,-1 0 144,1 0-144,0 0 144,0 0 8,0 0-8,0 3-8,0-3-136,0 2 136,-2 0-8,1 2 16,1-4-144,-1 4 136,1-4-136,-1 11 128,-1-9 0,2 9-16,0-9-8,0-2-104,0 13 112,0-4-16,0 1 0,0 2-32,0-12-64,0 14 64,0 2-16,3 1-24,-1 3-8,-2-20-16,3 23 40,-1 3-8,-2 1 40,3-1-56,-3-26-16,2 26-200,1 0-368,-3 0-336,0 2-32,0-28 936,0 28-1768,0-28 1768</inkml:trace>
  <inkml:trace contextRef="#ctx0" brushRef="#br0" timeOffset="859">83 631 272,'0'0'0,"0"0"0,-18 11 464,3-9-336,0 2-24,0-1 16,15-3-120,0 0 128,0 0 24,0 0 0,0 0 32,0 0-800,0 3 1440,2-3-584,-2 0 0,0 2 8,0-2-248,3 3 248,-3-1-40,0 0-24,0 2-40,0-4-144,0 12 112,2-8-16,-2 9-40,0-2 0,0-11-56,0 12 24,0 3-8,0 2 16,-1 1-8,1-18-24,-1 20 40,-2 2-24,0-2-160,-1 2-272,4-22 416,-5 23-672,-4 3-72,11-10-920,-2-16 1664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42.018"/>
    </inkml:context>
    <inkml:brush xml:id="br0">
      <inkml:brushProperty name="width" value="0.04998" units="cm"/>
      <inkml:brushProperty name="height" value="0.04998" units="cm"/>
    </inkml:brush>
  </inkml:definitions>
  <inkml:trace contextRef="#ctx0" brushRef="#br0">290 29 416,'0'0'0,"0"-2"168,2-1-72,1-2-24,0 0 8,0 4-8,-3 0 16,2-1 24,-2 2-112,0-1 120,2 1 0,-2-1 0,0 0 16,0 1-136,0-1 144,0 1 8,0-2 32,0 1-8,0 1-176,3 0 192,-3 0-8,0 0-24,0-1 16,0 1-176,0 0 176,0-1 16,0 1 8,0 0-8,0 0-192,0 0 176,0 0-8,0 0 0,0 0-16,0 0-816,0 0 1472,-1 2-631,-2 2 31,0-1-16,3-3-192,-4 10 216,-1-6-24,-5 8-24,7-2-8,3-10-160,-12 13 144,2 0-16,-1 4-16,0 3 0,11-20-112,-12 21 88,-2 4 0,0 1-24,-1 2 0,15-28-64,-16 29 40,2-1 8,-1-1-24,2-2 0,13-25-24,-12 25 32,1-2 8,1-1 8,5-3 16,5-19-64,-11 17 72,7-1 8,0-4 24,-1-2 32,5-10-136,-5 4 152,1 5 24,-1-9-8,3 4 48,2-4-216,-1 2 248,-1-2 16,1 0 24,1 0-24,0 0-264,0 0 192,0-1-55,0-1-25,3-2-48,-3 4-64,0-5-40,2 0-321,0-4-583,-2 9 944,3-4-1544,-3 4 1544,2-5-1856,1 1-1,-1-5-903,-2 9 2760</inkml:trace>
  <inkml:trace contextRef="#ctx0" brushRef="#br0" timeOffset="1694">71 144 8,'0'0'0,"-4"0"0,-7 0 24,11 0-24,-4-1 72,-5 0 40,7-2 24,2 1-48,-1 0 0,0 0-32,0 0 16,0 1-24,1 1-48,-2-2 64,0 1 16,1 0-8,-2 0 24,3 1-96,-1-1 88,0 1 8,0-2 24,-1 1 0,2 1-120,-2-1 128,1 0-16,-2-1-16,2 1 0,1 1-96,-1-1 80,0 1-8,1-1 8,-2 0 16,2 1-96,0-2 112,-1 1 48,1 0 32,-1 0 0,1 1-192,-1-1 216,0-1-24,-1 1-8,1 1-8,1 0-176,-1-1 176,0 1-24,1 0 8,-2 0-8,2 0-152,-1 0 144,0 0 8,1 0 17,0 0 15,0 0-184,0 0 200,0 0 8,0 2-8,0-2-8,0 0-192,0 3 168,2-1-24,1 1-8,-1-1-16,-2-2-120,4 4 120,6-1-16,-7 10-8,8-11-8,-11-2-88,4 12 64,8-2 0,-2 0-24,1 3-8,-11-13-32,11 13 24,0 2 0,0 2 0,0 1-16,-11-18-8,11 20-8,0-2 24,-1 1-16,0 0 8,-10-19-8,11 17 24,0 1-24,0-1 32,-1-1 0,-10-16-32,11 16 40,-8-3 16,11-1 0,-11-1 32,-3-11-88,11 11 72,-8-7 40,7 9 16,-8-10 16,-2-3-144,4 3 168,-1 1 0,1-2 0,-2-2 24,-2 0-192,3 0 208,-3 0 16,0 0 16,0 0-7,0 0-233,0 0 224,0-1-24,0-2-24,0-1-16,0 4-160,0-4 120,-1 1 0,-1-1-56,0-1-112,2 5 48,-2-5-200,-1 0-272,-1 2-393,2-1-455,2 4 1320,-4-1-1680,2 0-265,-9 10-231,10-9 464,1 0 1712,0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B2B5F3-CA21-B746-93BD-89BD39E53309}" type="datetimeFigureOut">
              <a:rPr lang="en-US" smtClean="0"/>
              <a:t>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7D147-E104-D44D-A191-1057172D21DD}" type="slidenum">
              <a:rPr lang="en-US" smtClean="0"/>
              <a:t>‹#›</a:t>
            </a:fld>
            <a:endParaRPr lang="en-US"/>
          </a:p>
        </p:txBody>
      </p:sp>
    </p:spTree>
    <p:extLst>
      <p:ext uri="{BB962C8B-B14F-4D97-AF65-F5344CB8AC3E}">
        <p14:creationId xmlns:p14="http://schemas.microsoft.com/office/powerpoint/2010/main" val="193008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6" name="Google Shape;7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429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14</a:t>
            </a:fld>
            <a:endParaRPr lang="en-US"/>
          </a:p>
        </p:txBody>
      </p:sp>
    </p:spTree>
    <p:extLst>
      <p:ext uri="{BB962C8B-B14F-4D97-AF65-F5344CB8AC3E}">
        <p14:creationId xmlns:p14="http://schemas.microsoft.com/office/powerpoint/2010/main" val="346498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15</a:t>
            </a:fld>
            <a:endParaRPr lang="en-US"/>
          </a:p>
        </p:txBody>
      </p:sp>
    </p:spTree>
    <p:extLst>
      <p:ext uri="{BB962C8B-B14F-4D97-AF65-F5344CB8AC3E}">
        <p14:creationId xmlns:p14="http://schemas.microsoft.com/office/powerpoint/2010/main" val="925315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7D147-E104-D44D-A191-1057172D21DD}" type="slidenum">
              <a:rPr lang="en-US" smtClean="0"/>
              <a:t>16</a:t>
            </a:fld>
            <a:endParaRPr lang="en-US"/>
          </a:p>
        </p:txBody>
      </p:sp>
    </p:spTree>
    <p:extLst>
      <p:ext uri="{BB962C8B-B14F-4D97-AF65-F5344CB8AC3E}">
        <p14:creationId xmlns:p14="http://schemas.microsoft.com/office/powerpoint/2010/main" val="2637624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7D147-E104-D44D-A191-1057172D21DD}" type="slidenum">
              <a:rPr lang="en-US" smtClean="0"/>
              <a:t>28</a:t>
            </a:fld>
            <a:endParaRPr lang="en-US"/>
          </a:p>
        </p:txBody>
      </p:sp>
    </p:spTree>
    <p:extLst>
      <p:ext uri="{BB962C8B-B14F-4D97-AF65-F5344CB8AC3E}">
        <p14:creationId xmlns:p14="http://schemas.microsoft.com/office/powerpoint/2010/main" val="891743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r>
              <a:rPr lang="en-US" dirty="0"/>
              <a:t>We are</a:t>
            </a:r>
            <a:r>
              <a:rPr lang="en-US" baseline="0" dirty="0"/>
              <a:t> after those w and b which gives the minimum loss.</a:t>
            </a: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fld id="{00000000-1234-1234-1234-123412341234}" type="slidenum">
              <a:rPr lang="en-US">
                <a:solidFill>
                  <a:prstClr val="black"/>
                </a:solidFill>
              </a:rPr>
              <a:pPr/>
              <a:t>31</a:t>
            </a:fld>
            <a:endParaRPr>
              <a:solidFill>
                <a:prstClr val="black"/>
              </a:solidFill>
            </a:endParaRPr>
          </a:p>
        </p:txBody>
      </p:sp>
    </p:spTree>
    <p:extLst>
      <p:ext uri="{BB962C8B-B14F-4D97-AF65-F5344CB8AC3E}">
        <p14:creationId xmlns:p14="http://schemas.microsoft.com/office/powerpoint/2010/main" val="168345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fld id="{00000000-1234-1234-1234-123412341234}" type="slidenum">
              <a:rPr lang="en-US">
                <a:solidFill>
                  <a:prstClr val="black"/>
                </a:solidFill>
              </a:rPr>
              <a:pPr/>
              <a:t>32</a:t>
            </a:fld>
            <a:endParaRPr>
              <a:solidFill>
                <a:prstClr val="black"/>
              </a:solidFill>
            </a:endParaRPr>
          </a:p>
        </p:txBody>
      </p:sp>
    </p:spTree>
    <p:extLst>
      <p:ext uri="{BB962C8B-B14F-4D97-AF65-F5344CB8AC3E}">
        <p14:creationId xmlns:p14="http://schemas.microsoft.com/office/powerpoint/2010/main" val="1168428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1712667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1819608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1958590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179615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a:t>
            </a:fld>
            <a:endParaRPr lang="en-US"/>
          </a:p>
        </p:txBody>
      </p:sp>
    </p:spTree>
    <p:extLst>
      <p:ext uri="{BB962C8B-B14F-4D97-AF65-F5344CB8AC3E}">
        <p14:creationId xmlns:p14="http://schemas.microsoft.com/office/powerpoint/2010/main" val="400489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2085121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1315824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709159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485452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1430386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1883601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454452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lang="en-US" baseline="0"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96862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lang="en-US"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1591160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1043966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a:t>
            </a:fld>
            <a:endParaRPr lang="en-US"/>
          </a:p>
        </p:txBody>
      </p:sp>
    </p:spTree>
    <p:extLst>
      <p:ext uri="{BB962C8B-B14F-4D97-AF65-F5344CB8AC3E}">
        <p14:creationId xmlns:p14="http://schemas.microsoft.com/office/powerpoint/2010/main" val="9363116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1605858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1301973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5113693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874130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20765301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1631566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241954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126947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extLst>
      <p:ext uri="{BB962C8B-B14F-4D97-AF65-F5344CB8AC3E}">
        <p14:creationId xmlns:p14="http://schemas.microsoft.com/office/powerpoint/2010/main" val="512165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2146850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fld id="{00000000-1234-1234-1234-123412341234}" type="slidenum">
              <a:rPr lang="en-US">
                <a:solidFill>
                  <a:prstClr val="black"/>
                </a:solidFill>
              </a:rPr>
              <a:pPr/>
              <a:t>4</a:t>
            </a:fld>
            <a:endParaRPr>
              <a:solidFill>
                <a:prstClr val="black"/>
              </a:solidFill>
            </a:endParaRPr>
          </a:p>
        </p:txBody>
      </p:sp>
    </p:spTree>
    <p:extLst>
      <p:ext uri="{BB962C8B-B14F-4D97-AF65-F5344CB8AC3E}">
        <p14:creationId xmlns:p14="http://schemas.microsoft.com/office/powerpoint/2010/main" val="533985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extLst>
      <p:ext uri="{BB962C8B-B14F-4D97-AF65-F5344CB8AC3E}">
        <p14:creationId xmlns:p14="http://schemas.microsoft.com/office/powerpoint/2010/main" val="7043277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extLst>
      <p:ext uri="{BB962C8B-B14F-4D97-AF65-F5344CB8AC3E}">
        <p14:creationId xmlns:p14="http://schemas.microsoft.com/office/powerpoint/2010/main" val="1177373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fld id="{00000000-1234-1234-1234-123412341234}" type="slidenum">
              <a:rPr lang="en-US">
                <a:solidFill>
                  <a:prstClr val="black"/>
                </a:solidFill>
              </a:rPr>
              <a:pPr/>
              <a:t>5</a:t>
            </a:fld>
            <a:endParaRPr>
              <a:solidFill>
                <a:prstClr val="black"/>
              </a:solidFill>
            </a:endParaRPr>
          </a:p>
        </p:txBody>
      </p:sp>
    </p:spTree>
    <p:extLst>
      <p:ext uri="{BB962C8B-B14F-4D97-AF65-F5344CB8AC3E}">
        <p14:creationId xmlns:p14="http://schemas.microsoft.com/office/powerpoint/2010/main" val="1851335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7D147-E104-D44D-A191-1057172D21DD}" type="slidenum">
              <a:rPr lang="en-US" smtClean="0"/>
              <a:t>8</a:t>
            </a:fld>
            <a:endParaRPr lang="en-US"/>
          </a:p>
        </p:txBody>
      </p:sp>
    </p:spTree>
    <p:extLst>
      <p:ext uri="{BB962C8B-B14F-4D97-AF65-F5344CB8AC3E}">
        <p14:creationId xmlns:p14="http://schemas.microsoft.com/office/powerpoint/2010/main" val="4031690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intuition why variance is less in the middle of the right figure</a:t>
            </a:r>
          </a:p>
        </p:txBody>
      </p:sp>
      <p:sp>
        <p:nvSpPr>
          <p:cNvPr id="4" name="Slide Number Placeholder 3"/>
          <p:cNvSpPr>
            <a:spLocks noGrp="1"/>
          </p:cNvSpPr>
          <p:nvPr>
            <p:ph type="sldNum" sz="quarter" idx="10"/>
          </p:nvPr>
        </p:nvSpPr>
        <p:spPr/>
        <p:txBody>
          <a:bodyPr/>
          <a:lstStyle/>
          <a:p>
            <a:fld id="{CC97D147-E104-D44D-A191-1057172D21DD}" type="slidenum">
              <a:rPr lang="en-US" smtClean="0"/>
              <a:t>10</a:t>
            </a:fld>
            <a:endParaRPr lang="en-US"/>
          </a:p>
        </p:txBody>
      </p:sp>
    </p:spTree>
    <p:extLst>
      <p:ext uri="{BB962C8B-B14F-4D97-AF65-F5344CB8AC3E}">
        <p14:creationId xmlns:p14="http://schemas.microsoft.com/office/powerpoint/2010/main" val="1684216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Approximation: how far your prediction</a:t>
            </a:r>
            <a:r>
              <a:rPr lang="en-US" baseline="0" dirty="0"/>
              <a:t> is on average from the actual value.</a:t>
            </a:r>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12</a:t>
            </a:fld>
            <a:endParaRPr lang="en-US"/>
          </a:p>
        </p:txBody>
      </p:sp>
    </p:spTree>
    <p:extLst>
      <p:ext uri="{BB962C8B-B14F-4D97-AF65-F5344CB8AC3E}">
        <p14:creationId xmlns:p14="http://schemas.microsoft.com/office/powerpoint/2010/main" val="733809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13</a:t>
            </a:fld>
            <a:endParaRPr lang="en-US"/>
          </a:p>
        </p:txBody>
      </p:sp>
    </p:spTree>
    <p:extLst>
      <p:ext uri="{BB962C8B-B14F-4D97-AF65-F5344CB8AC3E}">
        <p14:creationId xmlns:p14="http://schemas.microsoft.com/office/powerpoint/2010/main" val="745292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05, 11 Jan, 2021</a:t>
            </a:r>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64186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05, 11 Jan, 2021</a:t>
            </a:r>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1563107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05, 11 Jan, 2021</a:t>
            </a:r>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977643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05, 11 Jan, 2021</a:t>
            </a:r>
          </a:p>
        </p:txBody>
      </p:sp>
      <p:sp>
        <p:nvSpPr>
          <p:cNvPr id="6" name="Slide Number Placeholder 5"/>
          <p:cNvSpPr>
            <a:spLocks noGrp="1"/>
          </p:cNvSpPr>
          <p:nvPr>
            <p:ph type="sldNum" sz="quarter" idx="12"/>
          </p:nvPr>
        </p:nvSpPr>
        <p:spPr/>
        <p:txBody>
          <a:bodyPr/>
          <a:lstStyle/>
          <a:p>
            <a:fld id="{683B8651-0143-4140-839E-3D36292080E8}" type="slidenum">
              <a:rPr lang="en-US" smtClean="0"/>
              <a:pPr/>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1691756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05, 11 Jan, 2021</a:t>
            </a:r>
          </a:p>
        </p:txBody>
      </p:sp>
      <p:sp>
        <p:nvSpPr>
          <p:cNvPr id="6" name="Slide Number Placeholder 5"/>
          <p:cNvSpPr>
            <a:spLocks noGrp="1"/>
          </p:cNvSpPr>
          <p:nvPr>
            <p:ph type="sldNum" sz="quarter" idx="12"/>
          </p:nvPr>
        </p:nvSpPr>
        <p:spPr/>
        <p:txBody>
          <a:bodyPr/>
          <a:lstStyle/>
          <a:p>
            <a:fld id="{683B8651-0143-4140-839E-3D36292080E8}" type="slidenum">
              <a:rPr lang="en-US" smtClean="0"/>
              <a:pPr/>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887973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b="1" cap="small" baseline="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05, 11 Jan, 2021</a:t>
            </a:r>
          </a:p>
        </p:txBody>
      </p:sp>
      <p:sp>
        <p:nvSpPr>
          <p:cNvPr id="5" name="Footer Placeholder 4"/>
          <p:cNvSpPr>
            <a:spLocks noGrp="1"/>
          </p:cNvSpPr>
          <p:nvPr>
            <p:ph type="ftr" sz="quarter" idx="11"/>
          </p:nvPr>
        </p:nvSpPr>
        <p:spPr/>
        <p:txBody>
          <a:bodyPr/>
          <a:lstStyle/>
          <a:p>
            <a:r>
              <a:rPr lang="en-US"/>
              <a:t>CS60010 / Deep Learning | Optimization (c) Abir Das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pPr/>
              <a:t>‹#›</a:t>
            </a:fld>
            <a:endParaRPr lang="en-US"/>
          </a:p>
        </p:txBody>
      </p:sp>
    </p:spTree>
    <p:extLst>
      <p:ext uri="{BB962C8B-B14F-4D97-AF65-F5344CB8AC3E}">
        <p14:creationId xmlns:p14="http://schemas.microsoft.com/office/powerpoint/2010/main" val="19352098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2184863"/>
            <a:ext cx="5181600" cy="3992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84863"/>
            <a:ext cx="5181600" cy="3992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05, 11 Jan, 2021</a:t>
            </a:r>
          </a:p>
        </p:txBody>
      </p:sp>
      <p:sp>
        <p:nvSpPr>
          <p:cNvPr id="7" name="Slide Number Placeholder 6"/>
          <p:cNvSpPr>
            <a:spLocks noGrp="1"/>
          </p:cNvSpPr>
          <p:nvPr>
            <p:ph type="sldNum" sz="quarter" idx="12"/>
          </p:nvPr>
        </p:nvSpPr>
        <p:spPr/>
        <p:txBody>
          <a:bodyPr/>
          <a:lstStyle/>
          <a:p>
            <a:fld id="{683B8651-0143-4140-839E-3D36292080E8}" type="slidenum">
              <a:rPr lang="en-US" smtClean="0"/>
              <a:pPr/>
              <a:t>‹#›</a:t>
            </a:fld>
            <a:endParaRPr lang="en-US"/>
          </a:p>
        </p:txBody>
      </p:sp>
      <p:sp>
        <p:nvSpPr>
          <p:cNvPr id="8"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1750097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2130606"/>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954517"/>
            <a:ext cx="5157787" cy="32351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213060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54517"/>
            <a:ext cx="5183188" cy="32351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05, 11 Jan, 2021</a:t>
            </a:r>
          </a:p>
        </p:txBody>
      </p:sp>
      <p:sp>
        <p:nvSpPr>
          <p:cNvPr id="9" name="Slide Number Placeholder 8"/>
          <p:cNvSpPr>
            <a:spLocks noGrp="1"/>
          </p:cNvSpPr>
          <p:nvPr>
            <p:ph type="sldNum" sz="quarter" idx="12"/>
          </p:nvPr>
        </p:nvSpPr>
        <p:spPr/>
        <p:txBody>
          <a:bodyPr/>
          <a:lstStyle/>
          <a:p>
            <a:fld id="{683B8651-0143-4140-839E-3D36292080E8}" type="slidenum">
              <a:rPr lang="en-US" smtClean="0"/>
              <a:pPr/>
              <a:t>‹#›</a:t>
            </a:fld>
            <a:endParaRPr lang="en-US"/>
          </a:p>
        </p:txBody>
      </p:sp>
      <p:sp>
        <p:nvSpPr>
          <p:cNvPr id="10" name="Title 1"/>
          <p:cNvSpPr>
            <a:spLocks noGrp="1"/>
          </p:cNvSpPr>
          <p:nvPr>
            <p:ph type="title"/>
          </p:nvPr>
        </p:nvSpPr>
        <p:spPr>
          <a:xfrm>
            <a:off x="838200" y="974360"/>
            <a:ext cx="10515600" cy="1031117"/>
          </a:xfrm>
        </p:spPr>
        <p:txBody>
          <a:bodyPr/>
          <a:lstStyle/>
          <a:p>
            <a:r>
              <a:rPr lang="en-US"/>
              <a:t>Click to edit Master title style</a:t>
            </a:r>
          </a:p>
        </p:txBody>
      </p:sp>
      <p:sp>
        <p:nvSpPr>
          <p:cNvPr id="11"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20549422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492277"/>
            <a:ext cx="1173997" cy="365125"/>
          </a:xfrm>
        </p:spPr>
        <p:txBody>
          <a:bodyPr/>
          <a:lstStyle/>
          <a:p>
            <a:r>
              <a:rPr lang="en-US"/>
              <a:t>05, 11 Jan, 2021</a:t>
            </a:r>
            <a:endParaRPr lang="en-US" dirty="0"/>
          </a:p>
        </p:txBody>
      </p:sp>
      <p:sp>
        <p:nvSpPr>
          <p:cNvPr id="5" name="Slide Number Placeholder 4"/>
          <p:cNvSpPr>
            <a:spLocks noGrp="1"/>
          </p:cNvSpPr>
          <p:nvPr>
            <p:ph type="sldNum" sz="quarter" idx="12"/>
          </p:nvPr>
        </p:nvSpPr>
        <p:spPr>
          <a:xfrm>
            <a:off x="10569844" y="6492277"/>
            <a:ext cx="783956" cy="365125"/>
          </a:xfrm>
        </p:spPr>
        <p:txBody>
          <a:bodyPr/>
          <a:lstStyle/>
          <a:p>
            <a:fld id="{683B8651-0143-4140-839E-3D36292080E8}" type="slidenum">
              <a:rPr lang="en-US" smtClean="0"/>
              <a:pPr/>
              <a:t>‹#›</a:t>
            </a:fld>
            <a:endParaRPr lang="en-US"/>
          </a:p>
        </p:txBody>
      </p:sp>
      <p:sp>
        <p:nvSpPr>
          <p:cNvPr id="6" name="Footer Placeholder 4"/>
          <p:cNvSpPr>
            <a:spLocks noGrp="1"/>
          </p:cNvSpPr>
          <p:nvPr>
            <p:ph type="ftr" sz="quarter" idx="11"/>
          </p:nvPr>
        </p:nvSpPr>
        <p:spPr>
          <a:xfrm>
            <a:off x="2012197" y="6492277"/>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15495269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05, 11 Jan, 2021</a:t>
            </a:r>
          </a:p>
        </p:txBody>
      </p:sp>
      <p:sp>
        <p:nvSpPr>
          <p:cNvPr id="4" name="Slide Number Placeholder 3"/>
          <p:cNvSpPr>
            <a:spLocks noGrp="1"/>
          </p:cNvSpPr>
          <p:nvPr>
            <p:ph type="sldNum" sz="quarter" idx="12"/>
          </p:nvPr>
        </p:nvSpPr>
        <p:spPr/>
        <p:txBody>
          <a:bodyPr/>
          <a:lstStyle/>
          <a:p>
            <a:fld id="{683B8651-0143-4140-839E-3D36292080E8}" type="slidenum">
              <a:rPr lang="en-US" smtClean="0"/>
              <a:pPr/>
              <a:t>‹#›</a:t>
            </a:fld>
            <a:endParaRPr lang="en-US"/>
          </a:p>
        </p:txBody>
      </p:sp>
      <p:sp>
        <p:nvSpPr>
          <p:cNvPr id="5"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9309773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05, 11 Jan, 2021</a:t>
            </a:r>
          </a:p>
        </p:txBody>
      </p:sp>
      <p:sp>
        <p:nvSpPr>
          <p:cNvPr id="7" name="Slide Number Placeholder 6"/>
          <p:cNvSpPr>
            <a:spLocks noGrp="1"/>
          </p:cNvSpPr>
          <p:nvPr>
            <p:ph type="sldNum" sz="quarter" idx="12"/>
          </p:nvPr>
        </p:nvSpPr>
        <p:spPr/>
        <p:txBody>
          <a:bodyPr/>
          <a:lstStyle/>
          <a:p>
            <a:fld id="{683B8651-0143-4140-839E-3D36292080E8}" type="slidenum">
              <a:rPr lang="en-US" smtClean="0"/>
              <a:pPr/>
              <a:t>‹#›</a:t>
            </a:fld>
            <a:endParaRPr lang="en-US"/>
          </a:p>
        </p:txBody>
      </p:sp>
      <p:sp>
        <p:nvSpPr>
          <p:cNvPr id="8"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1434718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05, 11 Jan, 2021</a:t>
            </a:r>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14552878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05, 11 Jan, 2021</a:t>
            </a:r>
          </a:p>
        </p:txBody>
      </p:sp>
      <p:sp>
        <p:nvSpPr>
          <p:cNvPr id="7" name="Slide Number Placeholder 6"/>
          <p:cNvSpPr>
            <a:spLocks noGrp="1"/>
          </p:cNvSpPr>
          <p:nvPr>
            <p:ph type="sldNum" sz="quarter" idx="12"/>
          </p:nvPr>
        </p:nvSpPr>
        <p:spPr/>
        <p:txBody>
          <a:bodyPr/>
          <a:lstStyle/>
          <a:p>
            <a:fld id="{683B8651-0143-4140-839E-3D36292080E8}" type="slidenum">
              <a:rPr lang="en-US" smtClean="0"/>
              <a:pPr/>
              <a:t>‹#›</a:t>
            </a:fld>
            <a:endParaRPr lang="en-US"/>
          </a:p>
        </p:txBody>
      </p:sp>
      <p:sp>
        <p:nvSpPr>
          <p:cNvPr id="8"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16397980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05, 11 Jan, 2021</a:t>
            </a:r>
          </a:p>
        </p:txBody>
      </p:sp>
      <p:sp>
        <p:nvSpPr>
          <p:cNvPr id="6" name="Slide Number Placeholder 5"/>
          <p:cNvSpPr>
            <a:spLocks noGrp="1"/>
          </p:cNvSpPr>
          <p:nvPr>
            <p:ph type="sldNum" sz="quarter" idx="12"/>
          </p:nvPr>
        </p:nvSpPr>
        <p:spPr/>
        <p:txBody>
          <a:bodyPr/>
          <a:lstStyle/>
          <a:p>
            <a:fld id="{683B8651-0143-4140-839E-3D36292080E8}" type="slidenum">
              <a:rPr lang="en-US" smtClean="0"/>
              <a:pPr/>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9615119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05, 11 Jan, 2021</a:t>
            </a:r>
          </a:p>
        </p:txBody>
      </p:sp>
      <p:sp>
        <p:nvSpPr>
          <p:cNvPr id="6" name="Slide Number Placeholder 5"/>
          <p:cNvSpPr>
            <a:spLocks noGrp="1"/>
          </p:cNvSpPr>
          <p:nvPr>
            <p:ph type="sldNum" sz="quarter" idx="12"/>
          </p:nvPr>
        </p:nvSpPr>
        <p:spPr/>
        <p:txBody>
          <a:bodyPr/>
          <a:lstStyle/>
          <a:p>
            <a:fld id="{683B8651-0143-4140-839E-3D36292080E8}" type="slidenum">
              <a:rPr lang="en-US" smtClean="0"/>
              <a:pPr/>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185200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b="1" cap="small" baseline="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05, 11 Jan, 2021</a:t>
            </a:r>
          </a:p>
        </p:txBody>
      </p:sp>
      <p:sp>
        <p:nvSpPr>
          <p:cNvPr id="5" name="Footer Placeholder 4"/>
          <p:cNvSpPr>
            <a:spLocks noGrp="1"/>
          </p:cNvSpPr>
          <p:nvPr>
            <p:ph type="ftr" sz="quarter" idx="11"/>
          </p:nvPr>
        </p:nvSpPr>
        <p:spPr/>
        <p:txBody>
          <a:bodyPr/>
          <a:lstStyle/>
          <a:p>
            <a:r>
              <a:rPr lang="en-US"/>
              <a:t>CS60010 / Deep Learning | Optimization (c) Abir Das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Tree>
    <p:extLst>
      <p:ext uri="{BB962C8B-B14F-4D97-AF65-F5344CB8AC3E}">
        <p14:creationId xmlns:p14="http://schemas.microsoft.com/office/powerpoint/2010/main" val="1332294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2184863"/>
            <a:ext cx="5181600" cy="3992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84863"/>
            <a:ext cx="5181600" cy="3992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05, 11 Jan, 2021</a:t>
            </a:r>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65707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2130606"/>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954517"/>
            <a:ext cx="5157787" cy="32351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213060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54517"/>
            <a:ext cx="5183188" cy="32351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05, 11 Jan, 2021</a:t>
            </a:r>
          </a:p>
        </p:txBody>
      </p:sp>
      <p:sp>
        <p:nvSpPr>
          <p:cNvPr id="9" name="Slide Number Placeholder 8"/>
          <p:cNvSpPr>
            <a:spLocks noGrp="1"/>
          </p:cNvSpPr>
          <p:nvPr>
            <p:ph type="sldNum" sz="quarter" idx="12"/>
          </p:nvPr>
        </p:nvSpPr>
        <p:spPr/>
        <p:txBody>
          <a:bodyPr/>
          <a:lstStyle/>
          <a:p>
            <a:fld id="{683B8651-0143-4140-839E-3D36292080E8}" type="slidenum">
              <a:rPr lang="en-US" smtClean="0"/>
              <a:t>‹#›</a:t>
            </a:fld>
            <a:endParaRPr lang="en-US"/>
          </a:p>
        </p:txBody>
      </p:sp>
      <p:sp>
        <p:nvSpPr>
          <p:cNvPr id="10" name="Title 1"/>
          <p:cNvSpPr>
            <a:spLocks noGrp="1"/>
          </p:cNvSpPr>
          <p:nvPr>
            <p:ph type="title"/>
          </p:nvPr>
        </p:nvSpPr>
        <p:spPr>
          <a:xfrm>
            <a:off x="838200" y="974360"/>
            <a:ext cx="10515600" cy="1031117"/>
          </a:xfrm>
        </p:spPr>
        <p:txBody>
          <a:bodyPr/>
          <a:lstStyle/>
          <a:p>
            <a:r>
              <a:rPr lang="en-US"/>
              <a:t>Click to edit Master title style</a:t>
            </a:r>
          </a:p>
        </p:txBody>
      </p:sp>
      <p:sp>
        <p:nvSpPr>
          <p:cNvPr id="11"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546265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48282" y="6492277"/>
            <a:ext cx="1863916" cy="365125"/>
          </a:xfrm>
        </p:spPr>
        <p:txBody>
          <a:bodyPr/>
          <a:lstStyle/>
          <a:p>
            <a:r>
              <a:rPr lang="en-US"/>
              <a:t>05, 11 Jan, 2021</a:t>
            </a:r>
          </a:p>
        </p:txBody>
      </p:sp>
      <p:sp>
        <p:nvSpPr>
          <p:cNvPr id="5" name="Slide Number Placeholder 4"/>
          <p:cNvSpPr>
            <a:spLocks noGrp="1"/>
          </p:cNvSpPr>
          <p:nvPr>
            <p:ph type="sldNum" sz="quarter" idx="12"/>
          </p:nvPr>
        </p:nvSpPr>
        <p:spPr>
          <a:xfrm>
            <a:off x="10569844" y="6492277"/>
            <a:ext cx="783956" cy="365125"/>
          </a:xfrm>
        </p:spPr>
        <p:txBody>
          <a:bodyPr/>
          <a:lstStyle/>
          <a:p>
            <a:fld id="{683B8651-0143-4140-839E-3D36292080E8}" type="slidenum">
              <a:rPr lang="en-US" smtClean="0"/>
              <a:t>‹#›</a:t>
            </a:fld>
            <a:endParaRPr lang="en-US"/>
          </a:p>
        </p:txBody>
      </p:sp>
      <p:sp>
        <p:nvSpPr>
          <p:cNvPr id="6" name="Footer Placeholder 4"/>
          <p:cNvSpPr>
            <a:spLocks noGrp="1"/>
          </p:cNvSpPr>
          <p:nvPr>
            <p:ph type="ftr" sz="quarter" idx="11"/>
          </p:nvPr>
        </p:nvSpPr>
        <p:spPr>
          <a:xfrm>
            <a:off x="2012197" y="6492277"/>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593667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05, 11 Jan, 2021</a:t>
            </a:r>
          </a:p>
        </p:txBody>
      </p:sp>
      <p:sp>
        <p:nvSpPr>
          <p:cNvPr id="4" name="Slide Number Placeholder 3"/>
          <p:cNvSpPr>
            <a:spLocks noGrp="1"/>
          </p:cNvSpPr>
          <p:nvPr>
            <p:ph type="sldNum" sz="quarter" idx="12"/>
          </p:nvPr>
        </p:nvSpPr>
        <p:spPr/>
        <p:txBody>
          <a:bodyPr/>
          <a:lstStyle/>
          <a:p>
            <a:fld id="{683B8651-0143-4140-839E-3D36292080E8}" type="slidenum">
              <a:rPr lang="en-US" smtClean="0"/>
              <a:t>‹#›</a:t>
            </a:fld>
            <a:endParaRPr lang="en-US"/>
          </a:p>
        </p:txBody>
      </p:sp>
      <p:sp>
        <p:nvSpPr>
          <p:cNvPr id="5"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56246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05, 11 Jan, 2021</a:t>
            </a:r>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10429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05, 11 Jan, 2021</a:t>
            </a:r>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471575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974360"/>
            <a:ext cx="10515600" cy="10311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2098623"/>
            <a:ext cx="10515600" cy="40783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4288" y="6356350"/>
            <a:ext cx="1997909" cy="365125"/>
          </a:xfrm>
          <a:prstGeom prst="rect">
            <a:avLst/>
          </a:prstGeom>
        </p:spPr>
        <p:txBody>
          <a:bodyPr vert="horz" lIns="91440" tIns="45720" rIns="91440" bIns="45720" rtlCol="0" anchor="ctr"/>
          <a:lstStyle>
            <a:lvl1pPr algn="l">
              <a:defRPr sz="1200">
                <a:solidFill>
                  <a:srgbClr val="0432FF"/>
                </a:solidFill>
                <a:latin typeface="Segoe UI" charset="0"/>
                <a:ea typeface="Segoe UI" charset="0"/>
                <a:cs typeface="Segoe UI" charset="0"/>
              </a:defRPr>
            </a:lvl1pPr>
          </a:lstStyle>
          <a:p>
            <a:r>
              <a:rPr lang="en-US"/>
              <a:t>05, 11 Jan, 2021</a:t>
            </a:r>
            <a:endParaRPr lang="en-US" dirty="0"/>
          </a:p>
        </p:txBody>
      </p:sp>
      <p:sp>
        <p:nvSpPr>
          <p:cNvPr id="5" name="Footer Placeholder 4"/>
          <p:cNvSpPr>
            <a:spLocks noGrp="1"/>
          </p:cNvSpPr>
          <p:nvPr>
            <p:ph type="ftr" sz="quarter" idx="3"/>
          </p:nvPr>
        </p:nvSpPr>
        <p:spPr>
          <a:xfrm>
            <a:off x="2012197" y="6356350"/>
            <a:ext cx="8167606" cy="365125"/>
          </a:xfrm>
          <a:prstGeom prst="rect">
            <a:avLst/>
          </a:prstGeom>
        </p:spPr>
        <p:txBody>
          <a:bodyPr vert="horz" lIns="91440" tIns="45720" rIns="91440" bIns="45720" rtlCol="0" anchor="ctr"/>
          <a:lstStyle>
            <a:lvl1pPr algn="ctr">
              <a:defRPr sz="1200">
                <a:solidFill>
                  <a:srgbClr val="0432FF"/>
                </a:solidFill>
                <a:latin typeface="Segoe UI" charset="0"/>
                <a:ea typeface="Segoe UI" charset="0"/>
                <a:cs typeface="Segoe UI" charset="0"/>
              </a:defRPr>
            </a:lvl1pPr>
          </a:lstStyle>
          <a:p>
            <a:r>
              <a:rPr lang="en-US"/>
              <a:t>CS60010 / Deep Learning | Optimization (c) Abir Das</a:t>
            </a:r>
            <a:endParaRPr lang="en-US" dirty="0"/>
          </a:p>
        </p:txBody>
      </p:sp>
      <p:sp>
        <p:nvSpPr>
          <p:cNvPr id="6" name="Slide Number Placeholder 5"/>
          <p:cNvSpPr>
            <a:spLocks noGrp="1"/>
          </p:cNvSpPr>
          <p:nvPr>
            <p:ph type="sldNum" sz="quarter" idx="4"/>
          </p:nvPr>
        </p:nvSpPr>
        <p:spPr>
          <a:xfrm>
            <a:off x="10569844" y="6356350"/>
            <a:ext cx="783956" cy="365125"/>
          </a:xfrm>
          <a:prstGeom prst="rect">
            <a:avLst/>
          </a:prstGeom>
        </p:spPr>
        <p:txBody>
          <a:bodyPr vert="horz" lIns="91440" tIns="45720" rIns="91440" bIns="45720" rtlCol="0" anchor="ctr"/>
          <a:lstStyle>
            <a:lvl1pPr algn="r">
              <a:defRPr sz="1200">
                <a:solidFill>
                  <a:srgbClr val="0432FF"/>
                </a:solidFill>
                <a:latin typeface="Segoe UI" charset="0"/>
                <a:ea typeface="Segoe UI" charset="0"/>
                <a:cs typeface="Segoe UI" charset="0"/>
              </a:defRPr>
            </a:lvl1pPr>
          </a:lstStyle>
          <a:p>
            <a:fld id="{683B8651-0143-4140-839E-3D36292080E8}" type="slidenum">
              <a:rPr lang="en-US" smtClean="0"/>
              <a:pPr/>
              <a:t>‹#›</a:t>
            </a:fld>
            <a:endParaRPr lang="en-US"/>
          </a:p>
        </p:txBody>
      </p:sp>
      <p:sp>
        <p:nvSpPr>
          <p:cNvPr id="8" name="TextBox 7"/>
          <p:cNvSpPr txBox="1"/>
          <p:nvPr userDrawn="1"/>
        </p:nvSpPr>
        <p:spPr>
          <a:xfrm>
            <a:off x="4435479" y="272251"/>
            <a:ext cx="7428573" cy="646331"/>
          </a:xfrm>
          <a:prstGeom prst="rect">
            <a:avLst/>
          </a:prstGeom>
          <a:noFill/>
        </p:spPr>
        <p:txBody>
          <a:bodyPr wrap="none" rtlCol="0">
            <a:spAutoFit/>
          </a:bodyPr>
          <a:lstStyle/>
          <a:p>
            <a:pPr algn="r"/>
            <a:r>
              <a:rPr lang="en-US" b="1" dirty="0">
                <a:solidFill>
                  <a:srgbClr val="0432FF"/>
                </a:solidFill>
                <a:latin typeface="Segoe UI" charset="0"/>
                <a:ea typeface="Segoe UI" charset="0"/>
                <a:cs typeface="Segoe UI" charset="0"/>
              </a:rPr>
              <a:t>Computer Science and Engineering</a:t>
            </a:r>
            <a:r>
              <a:rPr lang="en-US" b="1" dirty="0">
                <a:latin typeface="Segoe UI" charset="0"/>
                <a:ea typeface="Segoe UI" charset="0"/>
                <a:cs typeface="Segoe UI" charset="0"/>
              </a:rPr>
              <a:t>| Indian Institute of Technology Kharagpur</a:t>
            </a:r>
          </a:p>
          <a:p>
            <a:pPr algn="r"/>
            <a:r>
              <a:rPr lang="en-US" b="0" i="1" dirty="0" err="1">
                <a:latin typeface="Segoe UI" charset="0"/>
                <a:ea typeface="Segoe UI" charset="0"/>
                <a:cs typeface="Segoe UI" charset="0"/>
              </a:rPr>
              <a:t>cse.iitkgp.ac.in</a:t>
            </a:r>
            <a:endParaRPr lang="en-US" b="0" i="1" dirty="0">
              <a:latin typeface="Segoe UI" charset="0"/>
              <a:ea typeface="Segoe UI" charset="0"/>
              <a:cs typeface="Segoe UI" charset="0"/>
            </a:endParaRPr>
          </a:p>
        </p:txBody>
      </p:sp>
      <p:cxnSp>
        <p:nvCxnSpPr>
          <p:cNvPr id="9" name="Straight Connector 8"/>
          <p:cNvCxnSpPr/>
          <p:nvPr userDrawn="1"/>
        </p:nvCxnSpPr>
        <p:spPr>
          <a:xfrm>
            <a:off x="0" y="914398"/>
            <a:ext cx="12192000" cy="10758"/>
          </a:xfrm>
          <a:prstGeom prst="line">
            <a:avLst/>
          </a:prstGeom>
          <a:ln w="22225"/>
        </p:spPr>
        <p:style>
          <a:lnRef idx="1">
            <a:schemeClr val="accent5"/>
          </a:lnRef>
          <a:fillRef idx="0">
            <a:schemeClr val="accent5"/>
          </a:fillRef>
          <a:effectRef idx="0">
            <a:schemeClr val="accent5"/>
          </a:effectRef>
          <a:fontRef idx="minor">
            <a:schemeClr val="tx1"/>
          </a:fontRef>
        </p:style>
      </p:cxnSp>
      <p:pic>
        <p:nvPicPr>
          <p:cNvPr id="10" name="Picture 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288" y="15871"/>
            <a:ext cx="781048" cy="875765"/>
          </a:xfrm>
          <a:prstGeom prst="rect">
            <a:avLst/>
          </a:prstGeom>
        </p:spPr>
      </p:pic>
    </p:spTree>
    <p:extLst>
      <p:ext uri="{BB962C8B-B14F-4D97-AF65-F5344CB8AC3E}">
        <p14:creationId xmlns:p14="http://schemas.microsoft.com/office/powerpoint/2010/main" val="213959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ctr" defTabSz="914400" rtl="0" eaLnBrk="1" latinLnBrk="0" hangingPunct="1">
        <a:lnSpc>
          <a:spcPct val="90000"/>
        </a:lnSpc>
        <a:spcBef>
          <a:spcPct val="0"/>
        </a:spcBef>
        <a:buNone/>
        <a:defRPr sz="4400" kern="1200">
          <a:solidFill>
            <a:schemeClr val="tx1"/>
          </a:solidFill>
          <a:latin typeface="Segoe UI" charset="0"/>
          <a:ea typeface="Segoe UI" charset="0"/>
          <a:cs typeface="Segoe U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974360"/>
            <a:ext cx="10515600" cy="10311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2098623"/>
            <a:ext cx="10515600" cy="40783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5072" y="6356350"/>
            <a:ext cx="1817125" cy="365125"/>
          </a:xfrm>
          <a:prstGeom prst="rect">
            <a:avLst/>
          </a:prstGeom>
        </p:spPr>
        <p:txBody>
          <a:bodyPr vert="horz" lIns="91440" tIns="45720" rIns="91440" bIns="45720" rtlCol="0" anchor="ctr"/>
          <a:lstStyle>
            <a:lvl1pPr algn="l">
              <a:defRPr sz="1200">
                <a:solidFill>
                  <a:srgbClr val="0432FF"/>
                </a:solidFill>
                <a:latin typeface="Segoe UI" charset="0"/>
                <a:ea typeface="Segoe UI" charset="0"/>
                <a:cs typeface="Segoe UI" charset="0"/>
              </a:defRPr>
            </a:lvl1pPr>
          </a:lstStyle>
          <a:p>
            <a:r>
              <a:rPr lang="en-US"/>
              <a:t>05, 11 Jan, 2021</a:t>
            </a:r>
            <a:endParaRPr lang="en-US" dirty="0"/>
          </a:p>
        </p:txBody>
      </p:sp>
      <p:sp>
        <p:nvSpPr>
          <p:cNvPr id="5" name="Footer Placeholder 4"/>
          <p:cNvSpPr>
            <a:spLocks noGrp="1"/>
          </p:cNvSpPr>
          <p:nvPr>
            <p:ph type="ftr" sz="quarter" idx="3"/>
          </p:nvPr>
        </p:nvSpPr>
        <p:spPr>
          <a:xfrm>
            <a:off x="2012197" y="6356350"/>
            <a:ext cx="8167606" cy="365125"/>
          </a:xfrm>
          <a:prstGeom prst="rect">
            <a:avLst/>
          </a:prstGeom>
        </p:spPr>
        <p:txBody>
          <a:bodyPr vert="horz" lIns="91440" tIns="45720" rIns="91440" bIns="45720" rtlCol="0" anchor="ctr"/>
          <a:lstStyle>
            <a:lvl1pPr algn="ctr">
              <a:defRPr sz="1200">
                <a:solidFill>
                  <a:srgbClr val="0432FF"/>
                </a:solidFill>
                <a:latin typeface="Segoe UI" charset="0"/>
                <a:ea typeface="Segoe UI" charset="0"/>
                <a:cs typeface="Segoe UI" charset="0"/>
              </a:defRPr>
            </a:lvl1pPr>
          </a:lstStyle>
          <a:p>
            <a:r>
              <a:rPr lang="en-US"/>
              <a:t>CS60010 / Deep Learning | Optimization (c) Abir Das</a:t>
            </a:r>
            <a:endParaRPr lang="en-US" dirty="0"/>
          </a:p>
        </p:txBody>
      </p:sp>
      <p:sp>
        <p:nvSpPr>
          <p:cNvPr id="6" name="Slide Number Placeholder 5"/>
          <p:cNvSpPr>
            <a:spLocks noGrp="1"/>
          </p:cNvSpPr>
          <p:nvPr>
            <p:ph type="sldNum" sz="quarter" idx="4"/>
          </p:nvPr>
        </p:nvSpPr>
        <p:spPr>
          <a:xfrm>
            <a:off x="10569844" y="6356350"/>
            <a:ext cx="783956" cy="365125"/>
          </a:xfrm>
          <a:prstGeom prst="rect">
            <a:avLst/>
          </a:prstGeom>
        </p:spPr>
        <p:txBody>
          <a:bodyPr vert="horz" lIns="91440" tIns="45720" rIns="91440" bIns="45720" rtlCol="0" anchor="ctr"/>
          <a:lstStyle>
            <a:lvl1pPr algn="r">
              <a:defRPr sz="1200">
                <a:solidFill>
                  <a:srgbClr val="0432FF"/>
                </a:solidFill>
                <a:latin typeface="Segoe UI" charset="0"/>
                <a:ea typeface="Segoe UI" charset="0"/>
                <a:cs typeface="Segoe UI" charset="0"/>
              </a:defRPr>
            </a:lvl1pPr>
          </a:lstStyle>
          <a:p>
            <a:fld id="{683B8651-0143-4140-839E-3D36292080E8}" type="slidenum">
              <a:rPr lang="en-US" smtClean="0"/>
              <a:pPr/>
              <a:t>‹#›</a:t>
            </a:fld>
            <a:endParaRPr lang="en-US"/>
          </a:p>
        </p:txBody>
      </p:sp>
      <p:sp>
        <p:nvSpPr>
          <p:cNvPr id="8" name="TextBox 7"/>
          <p:cNvSpPr txBox="1"/>
          <p:nvPr userDrawn="1"/>
        </p:nvSpPr>
        <p:spPr>
          <a:xfrm>
            <a:off x="4435479" y="272251"/>
            <a:ext cx="7428573" cy="646331"/>
          </a:xfrm>
          <a:prstGeom prst="rect">
            <a:avLst/>
          </a:prstGeom>
          <a:noFill/>
        </p:spPr>
        <p:txBody>
          <a:bodyPr wrap="none" rtlCol="0">
            <a:spAutoFit/>
          </a:bodyPr>
          <a:lstStyle/>
          <a:p>
            <a:pPr algn="r"/>
            <a:r>
              <a:rPr lang="en-US" b="1" dirty="0">
                <a:solidFill>
                  <a:srgbClr val="0432FF"/>
                </a:solidFill>
                <a:latin typeface="Segoe UI" charset="0"/>
                <a:ea typeface="Segoe UI" charset="0"/>
                <a:cs typeface="Segoe UI" charset="0"/>
              </a:rPr>
              <a:t>Computer Science and Engineering</a:t>
            </a:r>
            <a:r>
              <a:rPr lang="en-US" b="1" dirty="0">
                <a:solidFill>
                  <a:prstClr val="black"/>
                </a:solidFill>
                <a:latin typeface="Segoe UI" charset="0"/>
                <a:ea typeface="Segoe UI" charset="0"/>
                <a:cs typeface="Segoe UI" charset="0"/>
              </a:rPr>
              <a:t>| Indian Institute of Technology Kharagpur</a:t>
            </a:r>
          </a:p>
          <a:p>
            <a:pPr algn="r"/>
            <a:r>
              <a:rPr lang="en-US" i="1" dirty="0" err="1">
                <a:solidFill>
                  <a:prstClr val="black"/>
                </a:solidFill>
                <a:latin typeface="Segoe UI" charset="0"/>
                <a:ea typeface="Segoe UI" charset="0"/>
                <a:cs typeface="Segoe UI" charset="0"/>
              </a:rPr>
              <a:t>cse.iitkgp.ac.in</a:t>
            </a:r>
            <a:endParaRPr lang="en-US" i="1" dirty="0">
              <a:solidFill>
                <a:prstClr val="black"/>
              </a:solidFill>
              <a:latin typeface="Segoe UI" charset="0"/>
              <a:ea typeface="Segoe UI" charset="0"/>
              <a:cs typeface="Segoe UI" charset="0"/>
            </a:endParaRPr>
          </a:p>
        </p:txBody>
      </p:sp>
      <p:cxnSp>
        <p:nvCxnSpPr>
          <p:cNvPr id="9" name="Straight Connector 8"/>
          <p:cNvCxnSpPr/>
          <p:nvPr userDrawn="1"/>
        </p:nvCxnSpPr>
        <p:spPr>
          <a:xfrm>
            <a:off x="0" y="914398"/>
            <a:ext cx="12192000" cy="10758"/>
          </a:xfrm>
          <a:prstGeom prst="line">
            <a:avLst/>
          </a:prstGeom>
          <a:ln w="22225"/>
        </p:spPr>
        <p:style>
          <a:lnRef idx="1">
            <a:schemeClr val="accent5"/>
          </a:lnRef>
          <a:fillRef idx="0">
            <a:schemeClr val="accent5"/>
          </a:fillRef>
          <a:effectRef idx="0">
            <a:schemeClr val="accent5"/>
          </a:effectRef>
          <a:fontRef idx="minor">
            <a:schemeClr val="tx1"/>
          </a:fontRef>
        </p:style>
      </p:cxnSp>
      <p:pic>
        <p:nvPicPr>
          <p:cNvPr id="10" name="Picture 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288" y="15871"/>
            <a:ext cx="781048" cy="875765"/>
          </a:xfrm>
          <a:prstGeom prst="rect">
            <a:avLst/>
          </a:prstGeom>
        </p:spPr>
      </p:pic>
    </p:spTree>
    <p:extLst>
      <p:ext uri="{BB962C8B-B14F-4D97-AF65-F5344CB8AC3E}">
        <p14:creationId xmlns:p14="http://schemas.microsoft.com/office/powerpoint/2010/main" val="227708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algn="ctr" defTabSz="914400" rtl="0" eaLnBrk="1" latinLnBrk="0" hangingPunct="1">
        <a:lnSpc>
          <a:spcPct val="90000"/>
        </a:lnSpc>
        <a:spcBef>
          <a:spcPct val="0"/>
        </a:spcBef>
        <a:buNone/>
        <a:defRPr sz="4400" kern="1200">
          <a:solidFill>
            <a:schemeClr val="tx1"/>
          </a:solidFill>
          <a:latin typeface="Segoe UI" charset="0"/>
          <a:ea typeface="Segoe UI" charset="0"/>
          <a:cs typeface="Segoe U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30.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26" Type="http://schemas.openxmlformats.org/officeDocument/2006/relationships/image" Target="../media/image84.png"/><Relationship Id="rId21" Type="http://schemas.openxmlformats.org/officeDocument/2006/relationships/customXml" Target="../ink/ink10.xml"/><Relationship Id="rId42" Type="http://schemas.openxmlformats.org/officeDocument/2006/relationships/image" Target="../media/image92.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105.png"/><Relationship Id="rId2" Type="http://schemas.openxmlformats.org/officeDocument/2006/relationships/image" Target="../media/image72.png"/><Relationship Id="rId16" Type="http://schemas.openxmlformats.org/officeDocument/2006/relationships/image" Target="../media/image79.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83.png"/><Relationship Id="rId32" Type="http://schemas.openxmlformats.org/officeDocument/2006/relationships/image" Target="../media/image87.png"/><Relationship Id="rId37" Type="http://schemas.openxmlformats.org/officeDocument/2006/relationships/customXml" Target="../ink/ink18.xml"/><Relationship Id="rId40" Type="http://schemas.openxmlformats.org/officeDocument/2006/relationships/image" Target="../media/image91.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100.png"/><Relationship Id="rId66" Type="http://schemas.openxmlformats.org/officeDocument/2006/relationships/image" Target="../media/image104.png"/><Relationship Id="rId74" Type="http://schemas.openxmlformats.org/officeDocument/2006/relationships/image" Target="../media/image109.png"/><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78.png"/><Relationship Id="rId22" Type="http://schemas.openxmlformats.org/officeDocument/2006/relationships/image" Target="../media/image82.png"/><Relationship Id="rId27" Type="http://schemas.openxmlformats.org/officeDocument/2006/relationships/customXml" Target="../ink/ink13.xml"/><Relationship Id="rId30" Type="http://schemas.openxmlformats.org/officeDocument/2006/relationships/image" Target="../media/image86.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95.png"/><Relationship Id="rId56" Type="http://schemas.openxmlformats.org/officeDocument/2006/relationships/image" Target="../media/image99.png"/><Relationship Id="rId64" Type="http://schemas.openxmlformats.org/officeDocument/2006/relationships/image" Target="../media/image103.png"/><Relationship Id="rId69" Type="http://schemas.openxmlformats.org/officeDocument/2006/relationships/customXml" Target="../ink/ink34.xml"/><Relationship Id="rId8" Type="http://schemas.openxmlformats.org/officeDocument/2006/relationships/image" Target="../media/image75.png"/><Relationship Id="rId51" Type="http://schemas.openxmlformats.org/officeDocument/2006/relationships/customXml" Target="../ink/ink25.xml"/><Relationship Id="rId72" Type="http://schemas.openxmlformats.org/officeDocument/2006/relationships/image" Target="../media/image107.png"/><Relationship Id="rId3" Type="http://schemas.openxmlformats.org/officeDocument/2006/relationships/customXml" Target="../ink/ink1.xml"/><Relationship Id="rId12" Type="http://schemas.openxmlformats.org/officeDocument/2006/relationships/image" Target="../media/image77.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90.png"/><Relationship Id="rId46" Type="http://schemas.openxmlformats.org/officeDocument/2006/relationships/image" Target="../media/image94.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81.png"/><Relationship Id="rId41" Type="http://schemas.openxmlformats.org/officeDocument/2006/relationships/customXml" Target="../ink/ink20.xml"/><Relationship Id="rId54" Type="http://schemas.openxmlformats.org/officeDocument/2006/relationships/image" Target="../media/image98.png"/><Relationship Id="rId62" Type="http://schemas.openxmlformats.org/officeDocument/2006/relationships/image" Target="../media/image102.png"/><Relationship Id="rId70" Type="http://schemas.openxmlformats.org/officeDocument/2006/relationships/image" Target="../media/image106.png"/><Relationship Id="rId1" Type="http://schemas.openxmlformats.org/officeDocument/2006/relationships/slideLayout" Target="../slideLayouts/slideLayout3.xml"/><Relationship Id="rId6" Type="http://schemas.openxmlformats.org/officeDocument/2006/relationships/image" Target="../media/image74.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85.png"/><Relationship Id="rId36" Type="http://schemas.openxmlformats.org/officeDocument/2006/relationships/image" Target="../media/image89.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76.png"/><Relationship Id="rId31" Type="http://schemas.openxmlformats.org/officeDocument/2006/relationships/customXml" Target="../ink/ink15.xml"/><Relationship Id="rId44" Type="http://schemas.openxmlformats.org/officeDocument/2006/relationships/image" Target="../media/image93.png"/><Relationship Id="rId52" Type="http://schemas.openxmlformats.org/officeDocument/2006/relationships/image" Target="../media/image97.png"/><Relationship Id="rId60" Type="http://schemas.openxmlformats.org/officeDocument/2006/relationships/image" Target="../media/image101.png"/><Relationship Id="rId65" Type="http://schemas.openxmlformats.org/officeDocument/2006/relationships/customXml" Target="../ink/ink32.xml"/><Relationship Id="rId73" Type="http://schemas.openxmlformats.org/officeDocument/2006/relationships/image" Target="../media/image108.png"/><Relationship Id="rId4" Type="http://schemas.openxmlformats.org/officeDocument/2006/relationships/image" Target="../media/image73.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80.png"/><Relationship Id="rId39" Type="http://schemas.openxmlformats.org/officeDocument/2006/relationships/customXml" Target="../ink/ink19.xml"/><Relationship Id="rId34" Type="http://schemas.openxmlformats.org/officeDocument/2006/relationships/image" Target="../media/image88.png"/><Relationship Id="rId50" Type="http://schemas.openxmlformats.org/officeDocument/2006/relationships/image" Target="../media/image96.png"/><Relationship Id="rId55" Type="http://schemas.openxmlformats.org/officeDocument/2006/relationships/customXml" Target="../ink/ink27.xml"/><Relationship Id="rId7" Type="http://schemas.openxmlformats.org/officeDocument/2006/relationships/customXml" Target="../ink/ink3.xml"/><Relationship Id="rId71" Type="http://schemas.openxmlformats.org/officeDocument/2006/relationships/customXml" Target="../ink/ink35.xml"/></Relationships>
</file>

<file path=ppt/slides/_rels/slide2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 Id="rId6" Type="http://schemas.openxmlformats.org/officeDocument/2006/relationships/image" Target="../media/image116.png"/><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7.png"/><Relationship Id="rId7" Type="http://schemas.openxmlformats.org/officeDocument/2006/relationships/image" Target="../media/image120.png"/><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8.png"/><Relationship Id="rId9" Type="http://schemas.openxmlformats.org/officeDocument/2006/relationships/image" Target="../media/image122.png"/></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30.png"/><Relationship Id="rId7"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1000.png"/><Relationship Id="rId5" Type="http://schemas.openxmlformats.org/officeDocument/2006/relationships/image" Target="../media/image580.png"/><Relationship Id="rId10" Type="http://schemas.openxmlformats.org/officeDocument/2006/relationships/image" Target="../media/image900.png"/><Relationship Id="rId4" Type="http://schemas.openxmlformats.org/officeDocument/2006/relationships/image" Target="../media/image400.png"/><Relationship Id="rId9" Type="http://schemas.openxmlformats.org/officeDocument/2006/relationships/image" Target="../media/image800.png"/></Relationships>
</file>

<file path=ppt/slides/_rels/slide32.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30.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0.png"/></Relationships>
</file>

<file path=ppt/slides/_rels/slide3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1.png"/></Relationships>
</file>

<file path=ppt/slides/_rels/slide3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1.png"/></Relationships>
</file>

<file path=ppt/slides/_rels/slide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1.png"/></Relationships>
</file>

<file path=ppt/slides/_rels/slide3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31.png"/><Relationship Id="rId4" Type="http://schemas.openxmlformats.org/officeDocument/2006/relationships/hyperlink" Target="https://www.facebook.com/nipsfoundation/videos/neurips-2018-test-of-time-award-invited-talk/271569366878864/"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34.png"/><Relationship Id="rId4" Type="http://schemas.openxmlformats.org/officeDocument/2006/relationships/image" Target="../media/image133.png"/></Relationships>
</file>

<file path=ppt/slides/_rels/slide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43.png"/><Relationship Id="rId4" Type="http://schemas.openxmlformats.org/officeDocument/2006/relationships/image" Target="../media/image142.png"/></Relationships>
</file>

<file path=ppt/slides/_rels/slide4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istill.pub/2017/momentum/"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4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49.gif"/><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tinyurl.com/y6tkf4f8"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1"/>
          <p:cNvSpPr txBox="1">
            <a:spLocks noGrp="1"/>
          </p:cNvSpPr>
          <p:nvPr>
            <p:ph type="ctrTitle"/>
          </p:nvPr>
        </p:nvSpPr>
        <p:spPr>
          <a:xfrm>
            <a:off x="1127448" y="1814964"/>
            <a:ext cx="9937104"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600"/>
              <a:buFont typeface="Quattrocento Sans"/>
              <a:buNone/>
            </a:pPr>
            <a:r>
              <a:rPr lang="en-US" sz="3600" dirty="0"/>
              <a:t>Deep Learning</a:t>
            </a:r>
            <a:br>
              <a:rPr lang="en-US" sz="3600" dirty="0"/>
            </a:br>
            <a:r>
              <a:rPr lang="en-US" sz="3600" dirty="0"/>
              <a:t>CS60010</a:t>
            </a:r>
            <a:endParaRPr sz="3600" i="1" dirty="0"/>
          </a:p>
        </p:txBody>
      </p:sp>
      <p:sp>
        <p:nvSpPr>
          <p:cNvPr id="79" name="Google Shape;79;p11"/>
          <p:cNvSpPr txBox="1">
            <a:spLocks noGrp="1"/>
          </p:cNvSpPr>
          <p:nvPr>
            <p:ph type="subTitle" idx="1"/>
          </p:nvPr>
        </p:nvSpPr>
        <p:spPr>
          <a:xfrm>
            <a:off x="2895600" y="3645024"/>
            <a:ext cx="6400800" cy="1993776"/>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Clr>
                <a:srgbClr val="000099"/>
              </a:buClr>
              <a:buSzPts val="2000"/>
              <a:buNone/>
            </a:pPr>
            <a:r>
              <a:rPr lang="en-US" sz="2000" b="1" dirty="0" err="1">
                <a:solidFill>
                  <a:srgbClr val="000099"/>
                </a:solidFill>
              </a:rPr>
              <a:t>Abir</a:t>
            </a:r>
            <a:r>
              <a:rPr lang="en-US" sz="2000" b="1" dirty="0">
                <a:solidFill>
                  <a:srgbClr val="000099"/>
                </a:solidFill>
              </a:rPr>
              <a:t> Das, </a:t>
            </a:r>
            <a:r>
              <a:rPr lang="en-US" sz="2000" b="1" dirty="0" err="1">
                <a:solidFill>
                  <a:srgbClr val="000099"/>
                </a:solidFill>
              </a:rPr>
              <a:t>Sudeshna</a:t>
            </a:r>
            <a:r>
              <a:rPr lang="en-US" sz="2000" b="1" dirty="0">
                <a:solidFill>
                  <a:srgbClr val="000099"/>
                </a:solidFill>
              </a:rPr>
              <a:t> Sarkar</a:t>
            </a:r>
            <a:endParaRPr dirty="0"/>
          </a:p>
          <a:p>
            <a:pPr marL="0" lvl="0" indent="0" algn="ctr" rtl="0">
              <a:lnSpc>
                <a:spcPct val="80000"/>
              </a:lnSpc>
              <a:spcBef>
                <a:spcPts val="400"/>
              </a:spcBef>
              <a:spcAft>
                <a:spcPts val="0"/>
              </a:spcAft>
              <a:buClr>
                <a:srgbClr val="3F3F3F"/>
              </a:buClr>
              <a:buSzPts val="2000"/>
              <a:buNone/>
            </a:pPr>
            <a:endParaRPr dirty="0"/>
          </a:p>
          <a:p>
            <a:pPr marL="0" lvl="0" indent="0" algn="ctr" rtl="0">
              <a:lnSpc>
                <a:spcPct val="80000"/>
              </a:lnSpc>
              <a:spcBef>
                <a:spcPts val="400"/>
              </a:spcBef>
              <a:spcAft>
                <a:spcPts val="0"/>
              </a:spcAft>
              <a:buClr>
                <a:srgbClr val="3F3F3F"/>
              </a:buClr>
              <a:buSzPts val="2000"/>
              <a:buNone/>
            </a:pPr>
            <a:r>
              <a:rPr lang="en-US" sz="2000" dirty="0">
                <a:solidFill>
                  <a:srgbClr val="3F3F3F"/>
                </a:solidFill>
              </a:rPr>
              <a:t>Computer Science and Engineering Department</a:t>
            </a:r>
            <a:endParaRPr dirty="0"/>
          </a:p>
          <a:p>
            <a:pPr marL="0" lvl="0" indent="0" algn="ctr" rtl="0">
              <a:lnSpc>
                <a:spcPct val="80000"/>
              </a:lnSpc>
              <a:spcBef>
                <a:spcPts val="400"/>
              </a:spcBef>
              <a:spcAft>
                <a:spcPts val="0"/>
              </a:spcAft>
              <a:buClr>
                <a:srgbClr val="3F3F3F"/>
              </a:buClr>
              <a:buSzPts val="2000"/>
              <a:buNone/>
            </a:pPr>
            <a:r>
              <a:rPr lang="en-US" sz="2000" dirty="0">
                <a:solidFill>
                  <a:srgbClr val="3F3F3F"/>
                </a:solidFill>
              </a:rPr>
              <a:t>Indian Institute of Technology Kharagpur</a:t>
            </a:r>
            <a:endParaRPr sz="2000" dirty="0">
              <a:solidFill>
                <a:srgbClr val="3F3F3F"/>
              </a:solidFill>
            </a:endParaRPr>
          </a:p>
          <a:p>
            <a:pPr marL="0" lvl="0" indent="0" algn="ctr" rtl="0">
              <a:lnSpc>
                <a:spcPct val="80000"/>
              </a:lnSpc>
              <a:spcBef>
                <a:spcPts val="400"/>
              </a:spcBef>
              <a:spcAft>
                <a:spcPts val="0"/>
              </a:spcAft>
              <a:buClr>
                <a:srgbClr val="888888"/>
              </a:buClr>
              <a:buSzPts val="2000"/>
              <a:buNone/>
            </a:pPr>
            <a:endParaRPr sz="2000" dirty="0">
              <a:solidFill>
                <a:srgbClr val="3F3F3F"/>
              </a:solidFill>
            </a:endParaRPr>
          </a:p>
          <a:p>
            <a:pPr lvl="0">
              <a:lnSpc>
                <a:spcPct val="80000"/>
              </a:lnSpc>
              <a:spcBef>
                <a:spcPts val="400"/>
              </a:spcBef>
              <a:buClr>
                <a:srgbClr val="3F3F3F"/>
              </a:buClr>
              <a:buSzPts val="2000"/>
            </a:pPr>
            <a:r>
              <a:rPr lang="en-US" sz="2000" dirty="0">
                <a:solidFill>
                  <a:srgbClr val="3F3F3F"/>
                </a:solidFill>
              </a:rPr>
              <a:t>http://cse.iitkgp.ac.in/~</a:t>
            </a:r>
            <a:r>
              <a:rPr lang="en-US" sz="2000" dirty="0" err="1">
                <a:solidFill>
                  <a:srgbClr val="3F3F3F"/>
                </a:solidFill>
              </a:rPr>
              <a:t>adas</a:t>
            </a:r>
            <a:r>
              <a:rPr lang="en-US" sz="2000" dirty="0">
                <a:solidFill>
                  <a:srgbClr val="3F3F3F"/>
                </a:solidFill>
              </a:rPr>
              <a:t>/</a:t>
            </a:r>
            <a:br>
              <a:rPr lang="en-US" sz="2000" dirty="0">
                <a:solidFill>
                  <a:srgbClr val="3F3F3F"/>
                </a:solidFill>
              </a:rPr>
            </a:br>
            <a:r>
              <a:rPr lang="en-US" sz="2000" dirty="0">
                <a:solidFill>
                  <a:srgbClr val="3F3F3F"/>
                </a:solidFill>
              </a:rPr>
              <a:t>http://</a:t>
            </a:r>
            <a:r>
              <a:rPr lang="en-US" sz="2000" dirty="0" err="1">
                <a:solidFill>
                  <a:srgbClr val="3F3F3F"/>
                </a:solidFill>
              </a:rPr>
              <a:t>www.facweb.iitkgp.ac.in</a:t>
            </a:r>
            <a:r>
              <a:rPr lang="en-US" sz="2000" dirty="0">
                <a:solidFill>
                  <a:srgbClr val="3F3F3F"/>
                </a:solidFill>
              </a:rPr>
              <a:t>/~</a:t>
            </a:r>
            <a:r>
              <a:rPr lang="en-US" sz="2000" dirty="0" err="1">
                <a:solidFill>
                  <a:srgbClr val="3F3F3F"/>
                </a:solidFill>
              </a:rPr>
              <a:t>sudeshna</a:t>
            </a:r>
            <a:r>
              <a:rPr lang="en-US" sz="2000" dirty="0">
                <a:solidFill>
                  <a:srgbClr val="3F3F3F"/>
                </a:solidFill>
              </a:rPr>
              <a:t>/</a:t>
            </a:r>
            <a:endParaRPr sz="2000" dirty="0">
              <a:solidFill>
                <a:srgbClr val="3F3F3F"/>
              </a:solidFill>
            </a:endParaRPr>
          </a:p>
        </p:txBody>
      </p:sp>
    </p:spTree>
    <p:extLst>
      <p:ext uri="{BB962C8B-B14F-4D97-AF65-F5344CB8AC3E}">
        <p14:creationId xmlns:p14="http://schemas.microsoft.com/office/powerpoint/2010/main" val="1889717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05, 11 Jan, 2021</a:t>
            </a:r>
            <a:endParaRPr lang="en-US" dirty="0"/>
          </a:p>
        </p:txBody>
      </p:sp>
      <p:sp>
        <p:nvSpPr>
          <p:cNvPr id="8"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What’s Happening on Average </a:t>
            </a:r>
            <a:endParaRPr sz="4000" dirty="0">
              <a:solidFill>
                <a:srgbClr val="434343"/>
              </a:solidFill>
            </a:endParaRPr>
          </a:p>
        </p:txBody>
      </p:sp>
      <p:sp>
        <p:nvSpPr>
          <p:cNvPr id="29" name="Google Shape;88;p12"/>
          <p:cNvSpPr txBox="1"/>
          <p:nvPr/>
        </p:nvSpPr>
        <p:spPr>
          <a:xfrm>
            <a:off x="10117112" y="6179439"/>
            <a:ext cx="2059898" cy="311302"/>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Slide courtesy: Malik </a:t>
            </a:r>
            <a:r>
              <a:rPr lang="en-US" sz="1000" dirty="0" err="1">
                <a:solidFill>
                  <a:srgbClr val="999999"/>
                </a:solidFill>
              </a:rPr>
              <a:t>Magdon</a:t>
            </a:r>
            <a:r>
              <a:rPr lang="en-US" sz="1000" dirty="0">
                <a:solidFill>
                  <a:srgbClr val="999999"/>
                </a:solidFill>
              </a:rPr>
              <a:t>-Ismail</a:t>
            </a:r>
          </a:p>
          <a:p>
            <a:endParaRPr sz="1000" dirty="0">
              <a:solidFill>
                <a:srgbClr val="999999"/>
              </a:solidFill>
            </a:endParaRPr>
          </a:p>
        </p:txBody>
      </p:sp>
      <p:grpSp>
        <p:nvGrpSpPr>
          <p:cNvPr id="30" name="Group 29"/>
          <p:cNvGrpSpPr/>
          <p:nvPr/>
        </p:nvGrpSpPr>
        <p:grpSpPr>
          <a:xfrm>
            <a:off x="474438" y="1530814"/>
            <a:ext cx="3672404" cy="2940058"/>
            <a:chOff x="475860" y="999667"/>
            <a:chExt cx="3672404" cy="2940058"/>
          </a:xfrm>
        </p:grpSpPr>
        <p:sp>
          <p:nvSpPr>
            <p:cNvPr id="31" name="object 3"/>
            <p:cNvSpPr/>
            <p:nvPr/>
          </p:nvSpPr>
          <p:spPr>
            <a:xfrm>
              <a:off x="791654" y="3649954"/>
              <a:ext cx="3356610" cy="0"/>
            </a:xfrm>
            <a:custGeom>
              <a:avLst/>
              <a:gdLst/>
              <a:ahLst/>
              <a:cxnLst/>
              <a:rect l="l" t="t" r="r" b="b"/>
              <a:pathLst>
                <a:path w="3356610">
                  <a:moveTo>
                    <a:pt x="0" y="0"/>
                  </a:moveTo>
                  <a:lnTo>
                    <a:pt x="3356470" y="0"/>
                  </a:lnTo>
                </a:path>
              </a:pathLst>
            </a:custGeom>
            <a:ln w="20321">
              <a:solidFill>
                <a:srgbClr val="000000"/>
              </a:solidFill>
            </a:ln>
          </p:spPr>
          <p:txBody>
            <a:bodyPr wrap="square" lIns="0" tIns="0" rIns="0" bIns="0" rtlCol="0"/>
            <a:lstStyle/>
            <a:p>
              <a:endParaRPr/>
            </a:p>
          </p:txBody>
        </p:sp>
        <p:sp>
          <p:nvSpPr>
            <p:cNvPr id="32" name="object 4"/>
            <p:cNvSpPr/>
            <p:nvPr/>
          </p:nvSpPr>
          <p:spPr>
            <a:xfrm>
              <a:off x="791654" y="999667"/>
              <a:ext cx="0" cy="2650490"/>
            </a:xfrm>
            <a:custGeom>
              <a:avLst/>
              <a:gdLst/>
              <a:ahLst/>
              <a:cxnLst/>
              <a:rect l="l" t="t" r="r" b="b"/>
              <a:pathLst>
                <a:path h="2650490">
                  <a:moveTo>
                    <a:pt x="0" y="2650286"/>
                  </a:moveTo>
                  <a:lnTo>
                    <a:pt x="0" y="0"/>
                  </a:lnTo>
                </a:path>
              </a:pathLst>
            </a:custGeom>
            <a:ln w="20321">
              <a:solidFill>
                <a:srgbClr val="000000"/>
              </a:solidFill>
            </a:ln>
          </p:spPr>
          <p:txBody>
            <a:bodyPr wrap="square" lIns="0" tIns="0" rIns="0" bIns="0" rtlCol="0"/>
            <a:lstStyle/>
            <a:p>
              <a:endParaRPr/>
            </a:p>
          </p:txBody>
        </p:sp>
        <p:sp>
          <p:nvSpPr>
            <p:cNvPr id="33" name="object 5"/>
            <p:cNvSpPr/>
            <p:nvPr/>
          </p:nvSpPr>
          <p:spPr>
            <a:xfrm>
              <a:off x="816203" y="2061482"/>
              <a:ext cx="3307079" cy="531495"/>
            </a:xfrm>
            <a:custGeom>
              <a:avLst/>
              <a:gdLst/>
              <a:ahLst/>
              <a:cxnLst/>
              <a:rect l="l" t="t" r="r" b="b"/>
              <a:pathLst>
                <a:path w="3307079" h="531494">
                  <a:moveTo>
                    <a:pt x="3306508" y="530904"/>
                  </a:moveTo>
                  <a:lnTo>
                    <a:pt x="3306508" y="0"/>
                  </a:lnTo>
                  <a:lnTo>
                    <a:pt x="0" y="0"/>
                  </a:lnTo>
                  <a:lnTo>
                    <a:pt x="0" y="530904"/>
                  </a:lnTo>
                  <a:lnTo>
                    <a:pt x="3306508" y="530904"/>
                  </a:lnTo>
                  <a:close/>
                </a:path>
              </a:pathLst>
            </a:custGeom>
            <a:solidFill>
              <a:srgbClr val="CCCCCC"/>
            </a:solidFill>
          </p:spPr>
          <p:txBody>
            <a:bodyPr wrap="square" lIns="0" tIns="0" rIns="0" bIns="0" rtlCol="0"/>
            <a:lstStyle/>
            <a:p>
              <a:endParaRPr/>
            </a:p>
          </p:txBody>
        </p:sp>
        <p:sp>
          <p:nvSpPr>
            <p:cNvPr id="34" name="object 6"/>
            <p:cNvSpPr/>
            <p:nvPr/>
          </p:nvSpPr>
          <p:spPr>
            <a:xfrm>
              <a:off x="816203" y="2061482"/>
              <a:ext cx="3307079" cy="531495"/>
            </a:xfrm>
            <a:custGeom>
              <a:avLst/>
              <a:gdLst/>
              <a:ahLst/>
              <a:cxnLst/>
              <a:rect l="l" t="t" r="r" b="b"/>
              <a:pathLst>
                <a:path w="3307079" h="531494">
                  <a:moveTo>
                    <a:pt x="3306508" y="530904"/>
                  </a:moveTo>
                  <a:lnTo>
                    <a:pt x="3306508" y="0"/>
                  </a:lnTo>
                  <a:lnTo>
                    <a:pt x="0" y="0"/>
                  </a:lnTo>
                  <a:lnTo>
                    <a:pt x="0" y="530904"/>
                  </a:lnTo>
                  <a:lnTo>
                    <a:pt x="3306508" y="530904"/>
                  </a:lnTo>
                  <a:close/>
                </a:path>
              </a:pathLst>
            </a:custGeom>
            <a:ln w="5080">
              <a:solidFill>
                <a:srgbClr val="CCCCCC"/>
              </a:solidFill>
            </a:ln>
          </p:spPr>
          <p:txBody>
            <a:bodyPr wrap="square" lIns="0" tIns="0" rIns="0" bIns="0" rtlCol="0"/>
            <a:lstStyle/>
            <a:p>
              <a:endParaRPr/>
            </a:p>
          </p:txBody>
        </p:sp>
        <p:sp>
          <p:nvSpPr>
            <p:cNvPr id="35" name="object 7"/>
            <p:cNvSpPr/>
            <p:nvPr/>
          </p:nvSpPr>
          <p:spPr>
            <a:xfrm>
              <a:off x="816203" y="1794763"/>
              <a:ext cx="3307079" cy="1060450"/>
            </a:xfrm>
            <a:custGeom>
              <a:avLst/>
              <a:gdLst/>
              <a:ahLst/>
              <a:cxnLst/>
              <a:rect l="l" t="t" r="r" b="b"/>
              <a:pathLst>
                <a:path w="3307079" h="1060450">
                  <a:moveTo>
                    <a:pt x="0" y="530047"/>
                  </a:moveTo>
                  <a:lnTo>
                    <a:pt x="82143" y="613029"/>
                  </a:lnTo>
                  <a:lnTo>
                    <a:pt x="165125" y="693470"/>
                  </a:lnTo>
                  <a:lnTo>
                    <a:pt x="248107" y="770521"/>
                  </a:lnTo>
                  <a:lnTo>
                    <a:pt x="330238" y="841641"/>
                  </a:lnTo>
                  <a:lnTo>
                    <a:pt x="413219" y="905154"/>
                  </a:lnTo>
                  <a:lnTo>
                    <a:pt x="496201" y="958494"/>
                  </a:lnTo>
                  <a:lnTo>
                    <a:pt x="578319" y="1002525"/>
                  </a:lnTo>
                  <a:lnTo>
                    <a:pt x="661301" y="1033868"/>
                  </a:lnTo>
                  <a:lnTo>
                    <a:pt x="744283" y="1053325"/>
                  </a:lnTo>
                  <a:lnTo>
                    <a:pt x="826427" y="1060107"/>
                  </a:lnTo>
                  <a:lnTo>
                    <a:pt x="909396" y="1053325"/>
                  </a:lnTo>
                  <a:lnTo>
                    <a:pt x="991539" y="1033868"/>
                  </a:lnTo>
                  <a:lnTo>
                    <a:pt x="1074508" y="1002525"/>
                  </a:lnTo>
                  <a:lnTo>
                    <a:pt x="1157490" y="958494"/>
                  </a:lnTo>
                  <a:lnTo>
                    <a:pt x="1239634" y="905154"/>
                  </a:lnTo>
                  <a:lnTo>
                    <a:pt x="1322616" y="841641"/>
                  </a:lnTo>
                  <a:lnTo>
                    <a:pt x="1405597" y="770521"/>
                  </a:lnTo>
                  <a:lnTo>
                    <a:pt x="1487728" y="693470"/>
                  </a:lnTo>
                  <a:lnTo>
                    <a:pt x="1570710" y="613029"/>
                  </a:lnTo>
                  <a:lnTo>
                    <a:pt x="1653679" y="530047"/>
                  </a:lnTo>
                  <a:lnTo>
                    <a:pt x="1735823" y="447078"/>
                  </a:lnTo>
                  <a:lnTo>
                    <a:pt x="1818792" y="366623"/>
                  </a:lnTo>
                  <a:lnTo>
                    <a:pt x="1900936" y="289572"/>
                  </a:lnTo>
                  <a:lnTo>
                    <a:pt x="1983905" y="218452"/>
                  </a:lnTo>
                  <a:lnTo>
                    <a:pt x="2066886" y="154952"/>
                  </a:lnTo>
                  <a:lnTo>
                    <a:pt x="2149017" y="101600"/>
                  </a:lnTo>
                  <a:lnTo>
                    <a:pt x="2231999" y="57569"/>
                  </a:lnTo>
                  <a:lnTo>
                    <a:pt x="2314994" y="26238"/>
                  </a:lnTo>
                  <a:lnTo>
                    <a:pt x="2397125" y="6756"/>
                  </a:lnTo>
                  <a:lnTo>
                    <a:pt x="2480106" y="0"/>
                  </a:lnTo>
                  <a:lnTo>
                    <a:pt x="2562237" y="6756"/>
                  </a:lnTo>
                  <a:lnTo>
                    <a:pt x="2645219" y="26238"/>
                  </a:lnTo>
                  <a:lnTo>
                    <a:pt x="2728188" y="57569"/>
                  </a:lnTo>
                  <a:lnTo>
                    <a:pt x="2810332" y="101600"/>
                  </a:lnTo>
                  <a:lnTo>
                    <a:pt x="2893301" y="154952"/>
                  </a:lnTo>
                  <a:lnTo>
                    <a:pt x="2976283" y="218452"/>
                  </a:lnTo>
                  <a:lnTo>
                    <a:pt x="3058414" y="289572"/>
                  </a:lnTo>
                  <a:lnTo>
                    <a:pt x="3141395" y="366623"/>
                  </a:lnTo>
                  <a:lnTo>
                    <a:pt x="3224390" y="447078"/>
                  </a:lnTo>
                  <a:lnTo>
                    <a:pt x="3306508" y="530047"/>
                  </a:lnTo>
                </a:path>
              </a:pathLst>
            </a:custGeom>
            <a:ln w="30482">
              <a:solidFill>
                <a:srgbClr val="0000FF"/>
              </a:solidFill>
            </a:ln>
          </p:spPr>
          <p:txBody>
            <a:bodyPr wrap="square" lIns="0" tIns="0" rIns="0" bIns="0" rtlCol="0"/>
            <a:lstStyle/>
            <a:p>
              <a:endParaRPr/>
            </a:p>
          </p:txBody>
        </p:sp>
        <p:sp>
          <p:nvSpPr>
            <p:cNvPr id="36" name="object 8"/>
            <p:cNvSpPr/>
            <p:nvPr/>
          </p:nvSpPr>
          <p:spPr>
            <a:xfrm>
              <a:off x="816203" y="2312109"/>
              <a:ext cx="3307079" cy="30480"/>
            </a:xfrm>
            <a:custGeom>
              <a:avLst/>
              <a:gdLst/>
              <a:ahLst/>
              <a:cxnLst/>
              <a:rect l="l" t="t" r="r" b="b"/>
              <a:pathLst>
                <a:path w="3307079" h="30480">
                  <a:moveTo>
                    <a:pt x="3306508" y="30482"/>
                  </a:moveTo>
                  <a:lnTo>
                    <a:pt x="3306508" y="0"/>
                  </a:lnTo>
                  <a:lnTo>
                    <a:pt x="0" y="0"/>
                  </a:lnTo>
                  <a:lnTo>
                    <a:pt x="0" y="30482"/>
                  </a:lnTo>
                  <a:lnTo>
                    <a:pt x="3306508" y="30482"/>
                  </a:lnTo>
                  <a:close/>
                </a:path>
              </a:pathLst>
            </a:custGeom>
            <a:solidFill>
              <a:srgbClr val="FF0000"/>
            </a:solidFill>
          </p:spPr>
          <p:txBody>
            <a:bodyPr wrap="square" lIns="0" tIns="0" rIns="0" bIns="0" rtlCol="0"/>
            <a:lstStyle/>
            <a:p>
              <a:endParaRPr/>
            </a:p>
          </p:txBody>
        </p:sp>
        <p:sp>
          <p:nvSpPr>
            <p:cNvPr id="37" name="object 9"/>
            <p:cNvSpPr txBox="1"/>
            <p:nvPr/>
          </p:nvSpPr>
          <p:spPr>
            <a:xfrm>
              <a:off x="2381046" y="3662230"/>
              <a:ext cx="142240" cy="277495"/>
            </a:xfrm>
            <a:prstGeom prst="rect">
              <a:avLst/>
            </a:prstGeom>
          </p:spPr>
          <p:txBody>
            <a:bodyPr vert="horz" wrap="square" lIns="0" tIns="12700" rIns="0" bIns="0" rtlCol="0">
              <a:spAutoFit/>
            </a:bodyPr>
            <a:lstStyle/>
            <a:p>
              <a:pPr marL="12700">
                <a:lnSpc>
                  <a:spcPct val="100000"/>
                </a:lnSpc>
                <a:spcBef>
                  <a:spcPts val="100"/>
                </a:spcBef>
              </a:pPr>
              <a:r>
                <a:rPr sz="1650" i="1" spc="185" dirty="0">
                  <a:latin typeface="Times New Roman"/>
                  <a:cs typeface="Times New Roman"/>
                </a:rPr>
                <a:t>x</a:t>
              </a:r>
              <a:endParaRPr sz="1650">
                <a:latin typeface="Times New Roman"/>
                <a:cs typeface="Times New Roman"/>
              </a:endParaRPr>
            </a:p>
          </p:txBody>
        </p:sp>
        <p:sp>
          <p:nvSpPr>
            <p:cNvPr id="38" name="object 10"/>
            <p:cNvSpPr txBox="1"/>
            <p:nvPr/>
          </p:nvSpPr>
          <p:spPr>
            <a:xfrm>
              <a:off x="475860" y="2261444"/>
              <a:ext cx="235585" cy="125730"/>
            </a:xfrm>
            <a:prstGeom prst="rect">
              <a:avLst/>
            </a:prstGeom>
          </p:spPr>
          <p:txBody>
            <a:bodyPr vert="vert270" wrap="square" lIns="0" tIns="0" rIns="0" bIns="0" rtlCol="0">
              <a:spAutoFit/>
            </a:bodyPr>
            <a:lstStyle/>
            <a:p>
              <a:pPr marL="12700">
                <a:lnSpc>
                  <a:spcPts val="1714"/>
                </a:lnSpc>
              </a:pPr>
              <a:r>
                <a:rPr sz="1650" i="1" dirty="0">
                  <a:latin typeface="Times New Roman"/>
                  <a:cs typeface="Times New Roman"/>
                </a:rPr>
                <a:t>y</a:t>
              </a:r>
              <a:endParaRPr sz="1650">
                <a:latin typeface="Times New Roman"/>
                <a:cs typeface="Times New Roman"/>
              </a:endParaRPr>
            </a:p>
          </p:txBody>
        </p:sp>
        <p:sp>
          <p:nvSpPr>
            <p:cNvPr id="39" name="object 11"/>
            <p:cNvSpPr txBox="1"/>
            <p:nvPr/>
          </p:nvSpPr>
          <p:spPr>
            <a:xfrm>
              <a:off x="3121951" y="2363337"/>
              <a:ext cx="397510" cy="277495"/>
            </a:xfrm>
            <a:prstGeom prst="rect">
              <a:avLst/>
            </a:prstGeom>
          </p:spPr>
          <p:txBody>
            <a:bodyPr vert="horz" wrap="square" lIns="0" tIns="12700" rIns="0" bIns="0" rtlCol="0">
              <a:spAutoFit/>
            </a:bodyPr>
            <a:lstStyle/>
            <a:p>
              <a:pPr marL="12700">
                <a:lnSpc>
                  <a:spcPct val="100000"/>
                </a:lnSpc>
                <a:spcBef>
                  <a:spcPts val="100"/>
                </a:spcBef>
              </a:pPr>
              <a:r>
                <a:rPr sz="1650" i="1" spc="-745" dirty="0">
                  <a:solidFill>
                    <a:srgbClr val="ED1C24"/>
                  </a:solidFill>
                  <a:latin typeface="Times New Roman"/>
                  <a:cs typeface="Times New Roman"/>
                </a:rPr>
                <a:t>g</a:t>
              </a:r>
              <a:r>
                <a:rPr sz="1650" spc="-80" dirty="0">
                  <a:solidFill>
                    <a:srgbClr val="ED1C24"/>
                  </a:solidFill>
                  <a:latin typeface="Times New Roman"/>
                  <a:cs typeface="Times New Roman"/>
                </a:rPr>
                <a:t>¯</a:t>
              </a:r>
              <a:r>
                <a:rPr sz="1650" spc="35" dirty="0">
                  <a:solidFill>
                    <a:srgbClr val="ED1C24"/>
                  </a:solidFill>
                  <a:latin typeface="Times New Roman"/>
                  <a:cs typeface="Times New Roman"/>
                </a:rPr>
                <a:t>(</a:t>
              </a:r>
              <a:r>
                <a:rPr sz="1650" i="1" spc="185" dirty="0">
                  <a:solidFill>
                    <a:srgbClr val="ED1C24"/>
                  </a:solidFill>
                  <a:latin typeface="Times New Roman"/>
                  <a:cs typeface="Times New Roman"/>
                </a:rPr>
                <a:t>x</a:t>
              </a:r>
              <a:r>
                <a:rPr sz="1650" spc="35" dirty="0">
                  <a:solidFill>
                    <a:srgbClr val="ED1C24"/>
                  </a:solidFill>
                  <a:latin typeface="Times New Roman"/>
                  <a:cs typeface="Times New Roman"/>
                </a:rPr>
                <a:t>)</a:t>
              </a:r>
              <a:endParaRPr sz="1650">
                <a:latin typeface="Times New Roman"/>
                <a:cs typeface="Times New Roman"/>
              </a:endParaRPr>
            </a:p>
          </p:txBody>
        </p:sp>
        <p:sp>
          <p:nvSpPr>
            <p:cNvPr id="40" name="object 12"/>
            <p:cNvSpPr txBox="1"/>
            <p:nvPr/>
          </p:nvSpPr>
          <p:spPr>
            <a:xfrm>
              <a:off x="1633385" y="2842115"/>
              <a:ext cx="527050" cy="277495"/>
            </a:xfrm>
            <a:prstGeom prst="rect">
              <a:avLst/>
            </a:prstGeom>
          </p:spPr>
          <p:txBody>
            <a:bodyPr vert="horz" wrap="square" lIns="0" tIns="12700" rIns="0" bIns="0" rtlCol="0">
              <a:spAutoFit/>
            </a:bodyPr>
            <a:lstStyle/>
            <a:p>
              <a:pPr marL="12700">
                <a:lnSpc>
                  <a:spcPct val="100000"/>
                </a:lnSpc>
                <a:spcBef>
                  <a:spcPts val="100"/>
                </a:spcBef>
              </a:pPr>
              <a:r>
                <a:rPr sz="1650" spc="-50" dirty="0">
                  <a:solidFill>
                    <a:srgbClr val="2626FF"/>
                  </a:solidFill>
                  <a:latin typeface="Times New Roman"/>
                  <a:cs typeface="Times New Roman"/>
                </a:rPr>
                <a:t>si</a:t>
              </a:r>
              <a:r>
                <a:rPr sz="1650" spc="15" dirty="0">
                  <a:solidFill>
                    <a:srgbClr val="2626FF"/>
                  </a:solidFill>
                  <a:latin typeface="Times New Roman"/>
                  <a:cs typeface="Times New Roman"/>
                </a:rPr>
                <a:t>n</a:t>
              </a:r>
              <a:r>
                <a:rPr sz="1650" spc="35" dirty="0">
                  <a:solidFill>
                    <a:srgbClr val="2626FF"/>
                  </a:solidFill>
                  <a:latin typeface="Times New Roman"/>
                  <a:cs typeface="Times New Roman"/>
                </a:rPr>
                <a:t>(</a:t>
              </a:r>
              <a:r>
                <a:rPr sz="1650" i="1" spc="185" dirty="0">
                  <a:solidFill>
                    <a:srgbClr val="2626FF"/>
                  </a:solidFill>
                  <a:latin typeface="Times New Roman"/>
                  <a:cs typeface="Times New Roman"/>
                </a:rPr>
                <a:t>x</a:t>
              </a:r>
              <a:r>
                <a:rPr sz="1650" spc="35" dirty="0">
                  <a:solidFill>
                    <a:srgbClr val="2626FF"/>
                  </a:solidFill>
                  <a:latin typeface="Times New Roman"/>
                  <a:cs typeface="Times New Roman"/>
                </a:rPr>
                <a:t>)</a:t>
              </a:r>
              <a:endParaRPr sz="1650">
                <a:latin typeface="Times New Roman"/>
                <a:cs typeface="Times New Roman"/>
              </a:endParaRPr>
            </a:p>
          </p:txBody>
        </p:sp>
      </p:grpSp>
      <p:grpSp>
        <p:nvGrpSpPr>
          <p:cNvPr id="41" name="Group 40"/>
          <p:cNvGrpSpPr/>
          <p:nvPr/>
        </p:nvGrpSpPr>
        <p:grpSpPr>
          <a:xfrm>
            <a:off x="8104152" y="1563202"/>
            <a:ext cx="3674524" cy="2940058"/>
            <a:chOff x="5046158" y="999667"/>
            <a:chExt cx="3674524" cy="2940058"/>
          </a:xfrm>
        </p:grpSpPr>
        <p:sp>
          <p:nvSpPr>
            <p:cNvPr id="42" name="object 13"/>
            <p:cNvSpPr/>
            <p:nvPr/>
          </p:nvSpPr>
          <p:spPr>
            <a:xfrm>
              <a:off x="5363654" y="3649954"/>
              <a:ext cx="3356610" cy="0"/>
            </a:xfrm>
            <a:custGeom>
              <a:avLst/>
              <a:gdLst/>
              <a:ahLst/>
              <a:cxnLst/>
              <a:rect l="l" t="t" r="r" b="b"/>
              <a:pathLst>
                <a:path w="3356609">
                  <a:moveTo>
                    <a:pt x="0" y="0"/>
                  </a:moveTo>
                  <a:lnTo>
                    <a:pt x="3356470" y="0"/>
                  </a:lnTo>
                </a:path>
              </a:pathLst>
            </a:custGeom>
            <a:ln w="20321">
              <a:solidFill>
                <a:srgbClr val="000000"/>
              </a:solidFill>
            </a:ln>
          </p:spPr>
          <p:txBody>
            <a:bodyPr wrap="square" lIns="0" tIns="0" rIns="0" bIns="0" rtlCol="0"/>
            <a:lstStyle/>
            <a:p>
              <a:endParaRPr/>
            </a:p>
          </p:txBody>
        </p:sp>
        <p:sp>
          <p:nvSpPr>
            <p:cNvPr id="43" name="object 14"/>
            <p:cNvSpPr/>
            <p:nvPr/>
          </p:nvSpPr>
          <p:spPr>
            <a:xfrm>
              <a:off x="5363654" y="999667"/>
              <a:ext cx="0" cy="2650490"/>
            </a:xfrm>
            <a:custGeom>
              <a:avLst/>
              <a:gdLst/>
              <a:ahLst/>
              <a:cxnLst/>
              <a:rect l="l" t="t" r="r" b="b"/>
              <a:pathLst>
                <a:path h="2650490">
                  <a:moveTo>
                    <a:pt x="0" y="2650286"/>
                  </a:moveTo>
                  <a:lnTo>
                    <a:pt x="0" y="0"/>
                  </a:lnTo>
                </a:path>
              </a:pathLst>
            </a:custGeom>
            <a:ln w="20321">
              <a:solidFill>
                <a:srgbClr val="000000"/>
              </a:solidFill>
            </a:ln>
          </p:spPr>
          <p:txBody>
            <a:bodyPr wrap="square" lIns="0" tIns="0" rIns="0" bIns="0" rtlCol="0"/>
            <a:lstStyle/>
            <a:p>
              <a:endParaRPr/>
            </a:p>
          </p:txBody>
        </p:sp>
        <p:sp>
          <p:nvSpPr>
            <p:cNvPr id="44" name="object 15"/>
            <p:cNvSpPr/>
            <p:nvPr/>
          </p:nvSpPr>
          <p:spPr>
            <a:xfrm>
              <a:off x="5388203" y="1000519"/>
              <a:ext cx="3332479" cy="2639060"/>
            </a:xfrm>
            <a:custGeom>
              <a:avLst/>
              <a:gdLst/>
              <a:ahLst/>
              <a:cxnLst/>
              <a:rect l="l" t="t" r="r" b="b"/>
              <a:pathLst>
                <a:path w="3332479" h="2639060">
                  <a:moveTo>
                    <a:pt x="0" y="783221"/>
                  </a:moveTo>
                  <a:lnTo>
                    <a:pt x="0" y="2638437"/>
                  </a:lnTo>
                  <a:lnTo>
                    <a:pt x="82981" y="2624873"/>
                  </a:lnTo>
                  <a:lnTo>
                    <a:pt x="332778" y="2466542"/>
                  </a:lnTo>
                  <a:lnTo>
                    <a:pt x="416598" y="2415742"/>
                  </a:lnTo>
                  <a:lnTo>
                    <a:pt x="499579" y="2365780"/>
                  </a:lnTo>
                  <a:lnTo>
                    <a:pt x="583412" y="2315831"/>
                  </a:lnTo>
                  <a:lnTo>
                    <a:pt x="749363" y="2220988"/>
                  </a:lnTo>
                  <a:lnTo>
                    <a:pt x="833196" y="2175268"/>
                  </a:lnTo>
                  <a:lnTo>
                    <a:pt x="916178" y="2131237"/>
                  </a:lnTo>
                  <a:lnTo>
                    <a:pt x="999159" y="2088895"/>
                  </a:lnTo>
                  <a:lnTo>
                    <a:pt x="1082992" y="2049106"/>
                  </a:lnTo>
                  <a:lnTo>
                    <a:pt x="1165961" y="2010993"/>
                  </a:lnTo>
                  <a:lnTo>
                    <a:pt x="1248943" y="1974595"/>
                  </a:lnTo>
                  <a:lnTo>
                    <a:pt x="1332776" y="1941562"/>
                  </a:lnTo>
                  <a:lnTo>
                    <a:pt x="1415757" y="1911082"/>
                  </a:lnTo>
                  <a:lnTo>
                    <a:pt x="1499577" y="1883993"/>
                  </a:lnTo>
                  <a:lnTo>
                    <a:pt x="1582559" y="1859431"/>
                  </a:lnTo>
                  <a:lnTo>
                    <a:pt x="1665541" y="1837410"/>
                  </a:lnTo>
                  <a:lnTo>
                    <a:pt x="1749361" y="1819630"/>
                  </a:lnTo>
                  <a:lnTo>
                    <a:pt x="1832356" y="1804390"/>
                  </a:lnTo>
                  <a:lnTo>
                    <a:pt x="1915325" y="1792541"/>
                  </a:lnTo>
                  <a:lnTo>
                    <a:pt x="1999145" y="1783231"/>
                  </a:lnTo>
                  <a:lnTo>
                    <a:pt x="2082139" y="1777301"/>
                  </a:lnTo>
                  <a:lnTo>
                    <a:pt x="2165121" y="1773071"/>
                  </a:lnTo>
                  <a:lnTo>
                    <a:pt x="2248941" y="1771370"/>
                  </a:lnTo>
                  <a:lnTo>
                    <a:pt x="2331923" y="1772221"/>
                  </a:lnTo>
                  <a:lnTo>
                    <a:pt x="2415743" y="1774761"/>
                  </a:lnTo>
                  <a:lnTo>
                    <a:pt x="2498725" y="1778990"/>
                  </a:lnTo>
                  <a:lnTo>
                    <a:pt x="2581706" y="1784921"/>
                  </a:lnTo>
                  <a:lnTo>
                    <a:pt x="2665539" y="1791690"/>
                  </a:lnTo>
                  <a:lnTo>
                    <a:pt x="2831490" y="1808631"/>
                  </a:lnTo>
                  <a:lnTo>
                    <a:pt x="2915323" y="1819630"/>
                  </a:lnTo>
                  <a:lnTo>
                    <a:pt x="2998304" y="1830653"/>
                  </a:lnTo>
                  <a:lnTo>
                    <a:pt x="3081286" y="1842490"/>
                  </a:lnTo>
                  <a:lnTo>
                    <a:pt x="3165106" y="1854351"/>
                  </a:lnTo>
                  <a:lnTo>
                    <a:pt x="3248088" y="1867890"/>
                  </a:lnTo>
                  <a:lnTo>
                    <a:pt x="3331921" y="1881453"/>
                  </a:lnTo>
                  <a:lnTo>
                    <a:pt x="3331921" y="0"/>
                  </a:lnTo>
                  <a:lnTo>
                    <a:pt x="3285333" y="0"/>
                  </a:lnTo>
                  <a:lnTo>
                    <a:pt x="3248088" y="23697"/>
                  </a:lnTo>
                  <a:lnTo>
                    <a:pt x="3165106" y="77050"/>
                  </a:lnTo>
                  <a:lnTo>
                    <a:pt x="3081286" y="130390"/>
                  </a:lnTo>
                  <a:lnTo>
                    <a:pt x="2915323" y="233692"/>
                  </a:lnTo>
                  <a:lnTo>
                    <a:pt x="2831490" y="283653"/>
                  </a:lnTo>
                  <a:lnTo>
                    <a:pt x="2748508" y="333615"/>
                  </a:lnTo>
                  <a:lnTo>
                    <a:pt x="2665539" y="381875"/>
                  </a:lnTo>
                  <a:lnTo>
                    <a:pt x="2581706" y="429297"/>
                  </a:lnTo>
                  <a:lnTo>
                    <a:pt x="2498725" y="475017"/>
                  </a:lnTo>
                  <a:lnTo>
                    <a:pt x="2415743" y="519048"/>
                  </a:lnTo>
                  <a:lnTo>
                    <a:pt x="2331923" y="562228"/>
                  </a:lnTo>
                  <a:lnTo>
                    <a:pt x="2248941" y="602868"/>
                  </a:lnTo>
                  <a:lnTo>
                    <a:pt x="2165121" y="641832"/>
                  </a:lnTo>
                  <a:lnTo>
                    <a:pt x="2082139" y="678230"/>
                  </a:lnTo>
                  <a:lnTo>
                    <a:pt x="1999145" y="712101"/>
                  </a:lnTo>
                  <a:lnTo>
                    <a:pt x="1915325" y="743432"/>
                  </a:lnTo>
                  <a:lnTo>
                    <a:pt x="1832356" y="771384"/>
                  </a:lnTo>
                  <a:lnTo>
                    <a:pt x="1749361" y="796784"/>
                  </a:lnTo>
                  <a:lnTo>
                    <a:pt x="1665541" y="818793"/>
                  </a:lnTo>
                  <a:lnTo>
                    <a:pt x="1582559" y="837424"/>
                  </a:lnTo>
                  <a:lnTo>
                    <a:pt x="1499577" y="853502"/>
                  </a:lnTo>
                  <a:lnTo>
                    <a:pt x="1415757" y="866202"/>
                  </a:lnTo>
                  <a:lnTo>
                    <a:pt x="1332776" y="875524"/>
                  </a:lnTo>
                  <a:lnTo>
                    <a:pt x="1248943" y="883144"/>
                  </a:lnTo>
                  <a:lnTo>
                    <a:pt x="1165961" y="887373"/>
                  </a:lnTo>
                  <a:lnTo>
                    <a:pt x="1082992" y="889075"/>
                  </a:lnTo>
                  <a:lnTo>
                    <a:pt x="999159" y="889075"/>
                  </a:lnTo>
                  <a:lnTo>
                    <a:pt x="916178" y="887373"/>
                  </a:lnTo>
                  <a:lnTo>
                    <a:pt x="833196" y="883144"/>
                  </a:lnTo>
                  <a:lnTo>
                    <a:pt x="749363" y="878064"/>
                  </a:lnTo>
                  <a:lnTo>
                    <a:pt x="666394" y="871295"/>
                  </a:lnTo>
                  <a:lnTo>
                    <a:pt x="583412" y="863662"/>
                  </a:lnTo>
                  <a:lnTo>
                    <a:pt x="499579" y="854353"/>
                  </a:lnTo>
                  <a:lnTo>
                    <a:pt x="416598" y="844193"/>
                  </a:lnTo>
                  <a:lnTo>
                    <a:pt x="332778" y="834033"/>
                  </a:lnTo>
                  <a:lnTo>
                    <a:pt x="249796" y="822184"/>
                  </a:lnTo>
                  <a:lnTo>
                    <a:pt x="166814" y="809484"/>
                  </a:lnTo>
                  <a:lnTo>
                    <a:pt x="82981" y="796784"/>
                  </a:lnTo>
                  <a:lnTo>
                    <a:pt x="0" y="783221"/>
                  </a:lnTo>
                  <a:close/>
                </a:path>
              </a:pathLst>
            </a:custGeom>
            <a:solidFill>
              <a:srgbClr val="CCCCCC"/>
            </a:solidFill>
          </p:spPr>
          <p:txBody>
            <a:bodyPr wrap="square" lIns="0" tIns="0" rIns="0" bIns="0" rtlCol="0"/>
            <a:lstStyle/>
            <a:p>
              <a:endParaRPr/>
            </a:p>
          </p:txBody>
        </p:sp>
        <p:sp>
          <p:nvSpPr>
            <p:cNvPr id="45" name="object 16"/>
            <p:cNvSpPr/>
            <p:nvPr/>
          </p:nvSpPr>
          <p:spPr>
            <a:xfrm>
              <a:off x="5388203" y="1000519"/>
              <a:ext cx="3285490" cy="889635"/>
            </a:xfrm>
            <a:custGeom>
              <a:avLst/>
              <a:gdLst/>
              <a:ahLst/>
              <a:cxnLst/>
              <a:rect l="l" t="t" r="r" b="b"/>
              <a:pathLst>
                <a:path w="3285490" h="889635">
                  <a:moveTo>
                    <a:pt x="0" y="783221"/>
                  </a:moveTo>
                  <a:lnTo>
                    <a:pt x="82981" y="796784"/>
                  </a:lnTo>
                  <a:lnTo>
                    <a:pt x="166814" y="809484"/>
                  </a:lnTo>
                  <a:lnTo>
                    <a:pt x="249796" y="822184"/>
                  </a:lnTo>
                  <a:lnTo>
                    <a:pt x="332778" y="834033"/>
                  </a:lnTo>
                  <a:lnTo>
                    <a:pt x="416598" y="844193"/>
                  </a:lnTo>
                  <a:lnTo>
                    <a:pt x="499579" y="854353"/>
                  </a:lnTo>
                  <a:lnTo>
                    <a:pt x="583412" y="863662"/>
                  </a:lnTo>
                  <a:lnTo>
                    <a:pt x="666394" y="871295"/>
                  </a:lnTo>
                  <a:lnTo>
                    <a:pt x="749363" y="878064"/>
                  </a:lnTo>
                  <a:lnTo>
                    <a:pt x="833196" y="883144"/>
                  </a:lnTo>
                  <a:lnTo>
                    <a:pt x="916178" y="887373"/>
                  </a:lnTo>
                  <a:lnTo>
                    <a:pt x="999159" y="889075"/>
                  </a:lnTo>
                  <a:lnTo>
                    <a:pt x="1082992" y="889075"/>
                  </a:lnTo>
                  <a:lnTo>
                    <a:pt x="1165961" y="887373"/>
                  </a:lnTo>
                  <a:lnTo>
                    <a:pt x="1248943" y="883144"/>
                  </a:lnTo>
                  <a:lnTo>
                    <a:pt x="1332776" y="875524"/>
                  </a:lnTo>
                  <a:lnTo>
                    <a:pt x="1415757" y="866202"/>
                  </a:lnTo>
                  <a:lnTo>
                    <a:pt x="1499577" y="853502"/>
                  </a:lnTo>
                  <a:lnTo>
                    <a:pt x="1582559" y="837424"/>
                  </a:lnTo>
                  <a:lnTo>
                    <a:pt x="1665541" y="818793"/>
                  </a:lnTo>
                  <a:lnTo>
                    <a:pt x="1749361" y="796784"/>
                  </a:lnTo>
                  <a:lnTo>
                    <a:pt x="1832356" y="771384"/>
                  </a:lnTo>
                  <a:lnTo>
                    <a:pt x="1915325" y="743432"/>
                  </a:lnTo>
                  <a:lnTo>
                    <a:pt x="1999145" y="712101"/>
                  </a:lnTo>
                  <a:lnTo>
                    <a:pt x="2082139" y="678230"/>
                  </a:lnTo>
                  <a:lnTo>
                    <a:pt x="2165121" y="641832"/>
                  </a:lnTo>
                  <a:lnTo>
                    <a:pt x="2248941" y="602868"/>
                  </a:lnTo>
                  <a:lnTo>
                    <a:pt x="2331923" y="562228"/>
                  </a:lnTo>
                  <a:lnTo>
                    <a:pt x="2415743" y="519048"/>
                  </a:lnTo>
                  <a:lnTo>
                    <a:pt x="2498725" y="475017"/>
                  </a:lnTo>
                  <a:lnTo>
                    <a:pt x="2581706" y="429297"/>
                  </a:lnTo>
                  <a:lnTo>
                    <a:pt x="2665539" y="381875"/>
                  </a:lnTo>
                  <a:lnTo>
                    <a:pt x="2748508" y="333615"/>
                  </a:lnTo>
                  <a:lnTo>
                    <a:pt x="2831490" y="283653"/>
                  </a:lnTo>
                  <a:lnTo>
                    <a:pt x="2915323" y="233692"/>
                  </a:lnTo>
                  <a:lnTo>
                    <a:pt x="2998304" y="182053"/>
                  </a:lnTo>
                  <a:lnTo>
                    <a:pt x="3081286" y="130390"/>
                  </a:lnTo>
                  <a:lnTo>
                    <a:pt x="3165106" y="77050"/>
                  </a:lnTo>
                  <a:lnTo>
                    <a:pt x="3248088" y="23697"/>
                  </a:lnTo>
                  <a:lnTo>
                    <a:pt x="3285333" y="0"/>
                  </a:lnTo>
                </a:path>
              </a:pathLst>
            </a:custGeom>
            <a:ln w="5080">
              <a:solidFill>
                <a:srgbClr val="CCCCCC"/>
              </a:solidFill>
            </a:ln>
          </p:spPr>
          <p:txBody>
            <a:bodyPr wrap="square" lIns="0" tIns="0" rIns="0" bIns="0" rtlCol="0"/>
            <a:lstStyle/>
            <a:p>
              <a:endParaRPr/>
            </a:p>
          </p:txBody>
        </p:sp>
        <p:sp>
          <p:nvSpPr>
            <p:cNvPr id="46" name="object 17"/>
            <p:cNvSpPr/>
            <p:nvPr/>
          </p:nvSpPr>
          <p:spPr>
            <a:xfrm>
              <a:off x="5388203" y="1000519"/>
              <a:ext cx="3332479" cy="2639060"/>
            </a:xfrm>
            <a:custGeom>
              <a:avLst/>
              <a:gdLst/>
              <a:ahLst/>
              <a:cxnLst/>
              <a:rect l="l" t="t" r="r" b="b"/>
              <a:pathLst>
                <a:path w="3332479" h="2639060">
                  <a:moveTo>
                    <a:pt x="3331921" y="0"/>
                  </a:moveTo>
                  <a:lnTo>
                    <a:pt x="3331921" y="1881453"/>
                  </a:lnTo>
                  <a:lnTo>
                    <a:pt x="3248088" y="1867890"/>
                  </a:lnTo>
                  <a:lnTo>
                    <a:pt x="3165106" y="1854351"/>
                  </a:lnTo>
                  <a:lnTo>
                    <a:pt x="3081286" y="1842490"/>
                  </a:lnTo>
                  <a:lnTo>
                    <a:pt x="2998304" y="1830653"/>
                  </a:lnTo>
                  <a:lnTo>
                    <a:pt x="2915323" y="1819630"/>
                  </a:lnTo>
                  <a:lnTo>
                    <a:pt x="2831490" y="1808631"/>
                  </a:lnTo>
                  <a:lnTo>
                    <a:pt x="2748508" y="1800160"/>
                  </a:lnTo>
                  <a:lnTo>
                    <a:pt x="2665539" y="1791690"/>
                  </a:lnTo>
                  <a:lnTo>
                    <a:pt x="2581706" y="1784920"/>
                  </a:lnTo>
                  <a:lnTo>
                    <a:pt x="2498725" y="1778990"/>
                  </a:lnTo>
                  <a:lnTo>
                    <a:pt x="2415743" y="1774760"/>
                  </a:lnTo>
                  <a:lnTo>
                    <a:pt x="2331923" y="1772220"/>
                  </a:lnTo>
                  <a:lnTo>
                    <a:pt x="2248941" y="1771370"/>
                  </a:lnTo>
                  <a:lnTo>
                    <a:pt x="2165121" y="1773071"/>
                  </a:lnTo>
                  <a:lnTo>
                    <a:pt x="2082139" y="1777300"/>
                  </a:lnTo>
                  <a:lnTo>
                    <a:pt x="1999145" y="1783231"/>
                  </a:lnTo>
                  <a:lnTo>
                    <a:pt x="1915325" y="1792540"/>
                  </a:lnTo>
                  <a:lnTo>
                    <a:pt x="1832356" y="1804390"/>
                  </a:lnTo>
                  <a:lnTo>
                    <a:pt x="1749361" y="1819630"/>
                  </a:lnTo>
                  <a:lnTo>
                    <a:pt x="1665541" y="1837410"/>
                  </a:lnTo>
                  <a:lnTo>
                    <a:pt x="1582559" y="1859431"/>
                  </a:lnTo>
                  <a:lnTo>
                    <a:pt x="1499577" y="1883993"/>
                  </a:lnTo>
                  <a:lnTo>
                    <a:pt x="1415757" y="1911082"/>
                  </a:lnTo>
                  <a:lnTo>
                    <a:pt x="1332776" y="1941562"/>
                  </a:lnTo>
                  <a:lnTo>
                    <a:pt x="1248943" y="1974595"/>
                  </a:lnTo>
                  <a:lnTo>
                    <a:pt x="1165961" y="2010993"/>
                  </a:lnTo>
                  <a:lnTo>
                    <a:pt x="1082992" y="2049106"/>
                  </a:lnTo>
                  <a:lnTo>
                    <a:pt x="999159" y="2088895"/>
                  </a:lnTo>
                  <a:lnTo>
                    <a:pt x="916178" y="2131237"/>
                  </a:lnTo>
                  <a:lnTo>
                    <a:pt x="833196" y="2175268"/>
                  </a:lnTo>
                  <a:lnTo>
                    <a:pt x="749363" y="2220988"/>
                  </a:lnTo>
                  <a:lnTo>
                    <a:pt x="666394" y="2268409"/>
                  </a:lnTo>
                  <a:lnTo>
                    <a:pt x="583412" y="2315831"/>
                  </a:lnTo>
                  <a:lnTo>
                    <a:pt x="499579" y="2365780"/>
                  </a:lnTo>
                  <a:lnTo>
                    <a:pt x="416598" y="2415742"/>
                  </a:lnTo>
                  <a:lnTo>
                    <a:pt x="332778" y="2466542"/>
                  </a:lnTo>
                  <a:lnTo>
                    <a:pt x="249796" y="2519044"/>
                  </a:lnTo>
                  <a:lnTo>
                    <a:pt x="166814" y="2571533"/>
                  </a:lnTo>
                  <a:lnTo>
                    <a:pt x="82981" y="2624873"/>
                  </a:lnTo>
                  <a:lnTo>
                    <a:pt x="0" y="2638437"/>
                  </a:lnTo>
                  <a:lnTo>
                    <a:pt x="0" y="783221"/>
                  </a:lnTo>
                </a:path>
              </a:pathLst>
            </a:custGeom>
            <a:ln w="5080">
              <a:solidFill>
                <a:srgbClr val="CCCCCC"/>
              </a:solidFill>
            </a:ln>
          </p:spPr>
          <p:txBody>
            <a:bodyPr wrap="square" lIns="0" tIns="0" rIns="0" bIns="0" rtlCol="0"/>
            <a:lstStyle/>
            <a:p>
              <a:endParaRPr/>
            </a:p>
          </p:txBody>
        </p:sp>
        <p:sp>
          <p:nvSpPr>
            <p:cNvPr id="47" name="object 18"/>
            <p:cNvSpPr/>
            <p:nvPr/>
          </p:nvSpPr>
          <p:spPr>
            <a:xfrm>
              <a:off x="5388203" y="1794763"/>
              <a:ext cx="3332479" cy="1060450"/>
            </a:xfrm>
            <a:custGeom>
              <a:avLst/>
              <a:gdLst/>
              <a:ahLst/>
              <a:cxnLst/>
              <a:rect l="l" t="t" r="r" b="b"/>
              <a:pathLst>
                <a:path w="3332479" h="1060450">
                  <a:moveTo>
                    <a:pt x="0" y="530047"/>
                  </a:moveTo>
                  <a:lnTo>
                    <a:pt x="82981" y="613029"/>
                  </a:lnTo>
                  <a:lnTo>
                    <a:pt x="166814" y="693470"/>
                  </a:lnTo>
                  <a:lnTo>
                    <a:pt x="249796" y="770521"/>
                  </a:lnTo>
                  <a:lnTo>
                    <a:pt x="332778" y="841641"/>
                  </a:lnTo>
                  <a:lnTo>
                    <a:pt x="416598" y="905154"/>
                  </a:lnTo>
                  <a:lnTo>
                    <a:pt x="499579" y="958494"/>
                  </a:lnTo>
                  <a:lnTo>
                    <a:pt x="583412" y="1002525"/>
                  </a:lnTo>
                  <a:lnTo>
                    <a:pt x="666394" y="1033868"/>
                  </a:lnTo>
                  <a:lnTo>
                    <a:pt x="749363" y="1053325"/>
                  </a:lnTo>
                  <a:lnTo>
                    <a:pt x="833196" y="1060107"/>
                  </a:lnTo>
                  <a:lnTo>
                    <a:pt x="916178" y="1053325"/>
                  </a:lnTo>
                  <a:lnTo>
                    <a:pt x="999159" y="1033868"/>
                  </a:lnTo>
                  <a:lnTo>
                    <a:pt x="1082992" y="1002525"/>
                  </a:lnTo>
                  <a:lnTo>
                    <a:pt x="1165961" y="958494"/>
                  </a:lnTo>
                  <a:lnTo>
                    <a:pt x="1248943" y="905154"/>
                  </a:lnTo>
                  <a:lnTo>
                    <a:pt x="1332776" y="841641"/>
                  </a:lnTo>
                  <a:lnTo>
                    <a:pt x="1415757" y="770521"/>
                  </a:lnTo>
                  <a:lnTo>
                    <a:pt x="1499577" y="693470"/>
                  </a:lnTo>
                  <a:lnTo>
                    <a:pt x="1582559" y="613029"/>
                  </a:lnTo>
                  <a:lnTo>
                    <a:pt x="1665541" y="530047"/>
                  </a:lnTo>
                  <a:lnTo>
                    <a:pt x="1749361" y="447078"/>
                  </a:lnTo>
                  <a:lnTo>
                    <a:pt x="1832356" y="366623"/>
                  </a:lnTo>
                  <a:lnTo>
                    <a:pt x="1915325" y="289572"/>
                  </a:lnTo>
                  <a:lnTo>
                    <a:pt x="1999145" y="218452"/>
                  </a:lnTo>
                  <a:lnTo>
                    <a:pt x="2082139" y="154952"/>
                  </a:lnTo>
                  <a:lnTo>
                    <a:pt x="2165121" y="101600"/>
                  </a:lnTo>
                  <a:lnTo>
                    <a:pt x="2248941" y="57569"/>
                  </a:lnTo>
                  <a:lnTo>
                    <a:pt x="2331923" y="26238"/>
                  </a:lnTo>
                  <a:lnTo>
                    <a:pt x="2415743" y="6756"/>
                  </a:lnTo>
                  <a:lnTo>
                    <a:pt x="2498725" y="0"/>
                  </a:lnTo>
                  <a:lnTo>
                    <a:pt x="2581706" y="6756"/>
                  </a:lnTo>
                  <a:lnTo>
                    <a:pt x="2665539" y="26238"/>
                  </a:lnTo>
                  <a:lnTo>
                    <a:pt x="2748508" y="57569"/>
                  </a:lnTo>
                  <a:lnTo>
                    <a:pt x="2831490" y="101600"/>
                  </a:lnTo>
                  <a:lnTo>
                    <a:pt x="2915323" y="154952"/>
                  </a:lnTo>
                  <a:lnTo>
                    <a:pt x="2998304" y="218452"/>
                  </a:lnTo>
                  <a:lnTo>
                    <a:pt x="3081286" y="289572"/>
                  </a:lnTo>
                  <a:lnTo>
                    <a:pt x="3165106" y="366623"/>
                  </a:lnTo>
                  <a:lnTo>
                    <a:pt x="3248088" y="447078"/>
                  </a:lnTo>
                  <a:lnTo>
                    <a:pt x="3331921" y="530047"/>
                  </a:lnTo>
                </a:path>
              </a:pathLst>
            </a:custGeom>
            <a:ln w="30482">
              <a:solidFill>
                <a:srgbClr val="0000FF"/>
              </a:solidFill>
            </a:ln>
          </p:spPr>
          <p:txBody>
            <a:bodyPr wrap="square" lIns="0" tIns="0" rIns="0" bIns="0" rtlCol="0"/>
            <a:lstStyle/>
            <a:p>
              <a:endParaRPr/>
            </a:p>
          </p:txBody>
        </p:sp>
        <p:sp>
          <p:nvSpPr>
            <p:cNvPr id="48" name="object 19"/>
            <p:cNvSpPr/>
            <p:nvPr/>
          </p:nvSpPr>
          <p:spPr>
            <a:xfrm>
              <a:off x="5388203" y="1925993"/>
              <a:ext cx="3332479" cy="805815"/>
            </a:xfrm>
            <a:custGeom>
              <a:avLst/>
              <a:gdLst/>
              <a:ahLst/>
              <a:cxnLst/>
              <a:rect l="l" t="t" r="r" b="b"/>
              <a:pathLst>
                <a:path w="3332479" h="805814">
                  <a:moveTo>
                    <a:pt x="0" y="805256"/>
                  </a:moveTo>
                  <a:lnTo>
                    <a:pt x="82981" y="784936"/>
                  </a:lnTo>
                  <a:lnTo>
                    <a:pt x="166814" y="765454"/>
                  </a:lnTo>
                  <a:lnTo>
                    <a:pt x="249796" y="745134"/>
                  </a:lnTo>
                  <a:lnTo>
                    <a:pt x="332778" y="724814"/>
                  </a:lnTo>
                  <a:lnTo>
                    <a:pt x="416598" y="704494"/>
                  </a:lnTo>
                  <a:lnTo>
                    <a:pt x="499579" y="684174"/>
                  </a:lnTo>
                  <a:lnTo>
                    <a:pt x="583412" y="664692"/>
                  </a:lnTo>
                  <a:lnTo>
                    <a:pt x="666394" y="644372"/>
                  </a:lnTo>
                  <a:lnTo>
                    <a:pt x="749363" y="624052"/>
                  </a:lnTo>
                  <a:lnTo>
                    <a:pt x="833196" y="603732"/>
                  </a:lnTo>
                  <a:lnTo>
                    <a:pt x="916178" y="584250"/>
                  </a:lnTo>
                  <a:lnTo>
                    <a:pt x="999159" y="563930"/>
                  </a:lnTo>
                  <a:lnTo>
                    <a:pt x="1082992" y="543610"/>
                  </a:lnTo>
                  <a:lnTo>
                    <a:pt x="1165961" y="523290"/>
                  </a:lnTo>
                  <a:lnTo>
                    <a:pt x="1248943" y="503821"/>
                  </a:lnTo>
                  <a:lnTo>
                    <a:pt x="1332776" y="483501"/>
                  </a:lnTo>
                  <a:lnTo>
                    <a:pt x="1415757" y="463169"/>
                  </a:lnTo>
                  <a:lnTo>
                    <a:pt x="1499577" y="442849"/>
                  </a:lnTo>
                  <a:lnTo>
                    <a:pt x="1582559" y="422529"/>
                  </a:lnTo>
                  <a:lnTo>
                    <a:pt x="1665541" y="403047"/>
                  </a:lnTo>
                  <a:lnTo>
                    <a:pt x="1749361" y="382727"/>
                  </a:lnTo>
                  <a:lnTo>
                    <a:pt x="1832356" y="362407"/>
                  </a:lnTo>
                  <a:lnTo>
                    <a:pt x="1915325" y="342087"/>
                  </a:lnTo>
                  <a:lnTo>
                    <a:pt x="1999145" y="322605"/>
                  </a:lnTo>
                  <a:lnTo>
                    <a:pt x="2082139" y="302285"/>
                  </a:lnTo>
                  <a:lnTo>
                    <a:pt x="2165121" y="281965"/>
                  </a:lnTo>
                  <a:lnTo>
                    <a:pt x="2248941" y="261645"/>
                  </a:lnTo>
                  <a:lnTo>
                    <a:pt x="2331923" y="241325"/>
                  </a:lnTo>
                  <a:lnTo>
                    <a:pt x="2415743" y="221856"/>
                  </a:lnTo>
                  <a:lnTo>
                    <a:pt x="2498725" y="201536"/>
                  </a:lnTo>
                  <a:lnTo>
                    <a:pt x="2581706" y="181216"/>
                  </a:lnTo>
                  <a:lnTo>
                    <a:pt x="2665539" y="160883"/>
                  </a:lnTo>
                  <a:lnTo>
                    <a:pt x="2748508" y="141414"/>
                  </a:lnTo>
                  <a:lnTo>
                    <a:pt x="2831490" y="121094"/>
                  </a:lnTo>
                  <a:lnTo>
                    <a:pt x="2915323" y="100761"/>
                  </a:lnTo>
                  <a:lnTo>
                    <a:pt x="2998304" y="80441"/>
                  </a:lnTo>
                  <a:lnTo>
                    <a:pt x="3081286" y="60972"/>
                  </a:lnTo>
                  <a:lnTo>
                    <a:pt x="3165106" y="40652"/>
                  </a:lnTo>
                  <a:lnTo>
                    <a:pt x="3248088" y="20332"/>
                  </a:lnTo>
                  <a:lnTo>
                    <a:pt x="3331921" y="0"/>
                  </a:lnTo>
                </a:path>
              </a:pathLst>
            </a:custGeom>
            <a:ln w="30482">
              <a:solidFill>
                <a:srgbClr val="FF0000"/>
              </a:solidFill>
            </a:ln>
          </p:spPr>
          <p:txBody>
            <a:bodyPr wrap="square" lIns="0" tIns="0" rIns="0" bIns="0" rtlCol="0"/>
            <a:lstStyle/>
            <a:p>
              <a:endParaRPr/>
            </a:p>
          </p:txBody>
        </p:sp>
        <p:sp>
          <p:nvSpPr>
            <p:cNvPr id="49" name="object 20"/>
            <p:cNvSpPr txBox="1"/>
            <p:nvPr/>
          </p:nvSpPr>
          <p:spPr>
            <a:xfrm>
              <a:off x="6964908" y="3662230"/>
              <a:ext cx="142240" cy="277495"/>
            </a:xfrm>
            <a:prstGeom prst="rect">
              <a:avLst/>
            </a:prstGeom>
          </p:spPr>
          <p:txBody>
            <a:bodyPr vert="horz" wrap="square" lIns="0" tIns="12700" rIns="0" bIns="0" rtlCol="0">
              <a:spAutoFit/>
            </a:bodyPr>
            <a:lstStyle/>
            <a:p>
              <a:pPr marL="12700">
                <a:lnSpc>
                  <a:spcPct val="100000"/>
                </a:lnSpc>
                <a:spcBef>
                  <a:spcPts val="100"/>
                </a:spcBef>
              </a:pPr>
              <a:r>
                <a:rPr sz="1650" i="1" spc="185" dirty="0">
                  <a:latin typeface="Times New Roman"/>
                  <a:cs typeface="Times New Roman"/>
                </a:rPr>
                <a:t>x</a:t>
              </a:r>
              <a:endParaRPr sz="1650">
                <a:latin typeface="Times New Roman"/>
                <a:cs typeface="Times New Roman"/>
              </a:endParaRPr>
            </a:p>
          </p:txBody>
        </p:sp>
        <p:sp>
          <p:nvSpPr>
            <p:cNvPr id="50" name="object 21"/>
            <p:cNvSpPr txBox="1"/>
            <p:nvPr/>
          </p:nvSpPr>
          <p:spPr>
            <a:xfrm>
              <a:off x="5046158" y="2261444"/>
              <a:ext cx="235585" cy="125730"/>
            </a:xfrm>
            <a:prstGeom prst="rect">
              <a:avLst/>
            </a:prstGeom>
          </p:spPr>
          <p:txBody>
            <a:bodyPr vert="vert270" wrap="square" lIns="0" tIns="0" rIns="0" bIns="0" rtlCol="0">
              <a:spAutoFit/>
            </a:bodyPr>
            <a:lstStyle/>
            <a:p>
              <a:pPr marL="12700">
                <a:lnSpc>
                  <a:spcPts val="1714"/>
                </a:lnSpc>
              </a:pPr>
              <a:r>
                <a:rPr sz="1650" i="1" dirty="0">
                  <a:latin typeface="Times New Roman"/>
                  <a:cs typeface="Times New Roman"/>
                </a:rPr>
                <a:t>y</a:t>
              </a:r>
              <a:endParaRPr sz="1650">
                <a:latin typeface="Times New Roman"/>
                <a:cs typeface="Times New Roman"/>
              </a:endParaRPr>
            </a:p>
          </p:txBody>
        </p:sp>
        <p:sp>
          <p:nvSpPr>
            <p:cNvPr id="51" name="object 22"/>
            <p:cNvSpPr txBox="1"/>
            <p:nvPr/>
          </p:nvSpPr>
          <p:spPr>
            <a:xfrm>
              <a:off x="6128320" y="2098301"/>
              <a:ext cx="397510" cy="277495"/>
            </a:xfrm>
            <a:prstGeom prst="rect">
              <a:avLst/>
            </a:prstGeom>
          </p:spPr>
          <p:txBody>
            <a:bodyPr vert="horz" wrap="square" lIns="0" tIns="12700" rIns="0" bIns="0" rtlCol="0">
              <a:spAutoFit/>
            </a:bodyPr>
            <a:lstStyle/>
            <a:p>
              <a:pPr marL="12700">
                <a:lnSpc>
                  <a:spcPct val="100000"/>
                </a:lnSpc>
                <a:spcBef>
                  <a:spcPts val="100"/>
                </a:spcBef>
              </a:pPr>
              <a:r>
                <a:rPr sz="1650" i="1" spc="-745" dirty="0">
                  <a:solidFill>
                    <a:srgbClr val="ED1C24"/>
                  </a:solidFill>
                  <a:latin typeface="Times New Roman"/>
                  <a:cs typeface="Times New Roman"/>
                </a:rPr>
                <a:t>g</a:t>
              </a:r>
              <a:r>
                <a:rPr sz="1650" spc="-80" dirty="0">
                  <a:solidFill>
                    <a:srgbClr val="ED1C24"/>
                  </a:solidFill>
                  <a:latin typeface="Times New Roman"/>
                  <a:cs typeface="Times New Roman"/>
                </a:rPr>
                <a:t>¯</a:t>
              </a:r>
              <a:r>
                <a:rPr sz="1650" spc="35" dirty="0">
                  <a:solidFill>
                    <a:srgbClr val="ED1C24"/>
                  </a:solidFill>
                  <a:latin typeface="Times New Roman"/>
                  <a:cs typeface="Times New Roman"/>
                </a:rPr>
                <a:t>(</a:t>
              </a:r>
              <a:r>
                <a:rPr sz="1650" i="1" spc="185" dirty="0">
                  <a:solidFill>
                    <a:srgbClr val="ED1C24"/>
                  </a:solidFill>
                  <a:latin typeface="Times New Roman"/>
                  <a:cs typeface="Times New Roman"/>
                </a:rPr>
                <a:t>x</a:t>
              </a:r>
              <a:r>
                <a:rPr sz="1650" spc="35" dirty="0">
                  <a:solidFill>
                    <a:srgbClr val="ED1C24"/>
                  </a:solidFill>
                  <a:latin typeface="Times New Roman"/>
                  <a:cs typeface="Times New Roman"/>
                </a:rPr>
                <a:t>)</a:t>
              </a:r>
              <a:endParaRPr sz="1650">
                <a:latin typeface="Times New Roman"/>
                <a:cs typeface="Times New Roman"/>
              </a:endParaRPr>
            </a:p>
          </p:txBody>
        </p:sp>
        <p:sp>
          <p:nvSpPr>
            <p:cNvPr id="52" name="object 23"/>
            <p:cNvSpPr txBox="1"/>
            <p:nvPr/>
          </p:nvSpPr>
          <p:spPr>
            <a:xfrm>
              <a:off x="6212154" y="2842115"/>
              <a:ext cx="527050" cy="277495"/>
            </a:xfrm>
            <a:prstGeom prst="rect">
              <a:avLst/>
            </a:prstGeom>
          </p:spPr>
          <p:txBody>
            <a:bodyPr vert="horz" wrap="square" lIns="0" tIns="12700" rIns="0" bIns="0" rtlCol="0">
              <a:spAutoFit/>
            </a:bodyPr>
            <a:lstStyle/>
            <a:p>
              <a:pPr marL="12700">
                <a:lnSpc>
                  <a:spcPct val="100000"/>
                </a:lnSpc>
                <a:spcBef>
                  <a:spcPts val="100"/>
                </a:spcBef>
              </a:pPr>
              <a:r>
                <a:rPr sz="1650" spc="-50" dirty="0">
                  <a:solidFill>
                    <a:srgbClr val="2626FF"/>
                  </a:solidFill>
                  <a:latin typeface="Times New Roman"/>
                  <a:cs typeface="Times New Roman"/>
                </a:rPr>
                <a:t>si</a:t>
              </a:r>
              <a:r>
                <a:rPr sz="1650" spc="15" dirty="0">
                  <a:solidFill>
                    <a:srgbClr val="2626FF"/>
                  </a:solidFill>
                  <a:latin typeface="Times New Roman"/>
                  <a:cs typeface="Times New Roman"/>
                </a:rPr>
                <a:t>n</a:t>
              </a:r>
              <a:r>
                <a:rPr sz="1650" spc="35" dirty="0">
                  <a:solidFill>
                    <a:srgbClr val="2626FF"/>
                  </a:solidFill>
                  <a:latin typeface="Times New Roman"/>
                  <a:cs typeface="Times New Roman"/>
                </a:rPr>
                <a:t>(</a:t>
              </a:r>
              <a:r>
                <a:rPr sz="1650" i="1" spc="185" dirty="0">
                  <a:solidFill>
                    <a:srgbClr val="2626FF"/>
                  </a:solidFill>
                  <a:latin typeface="Times New Roman"/>
                  <a:cs typeface="Times New Roman"/>
                </a:rPr>
                <a:t>x</a:t>
              </a:r>
              <a:r>
                <a:rPr sz="1650" spc="35" dirty="0">
                  <a:solidFill>
                    <a:srgbClr val="2626FF"/>
                  </a:solidFill>
                  <a:latin typeface="Times New Roman"/>
                  <a:cs typeface="Times New Roman"/>
                </a:rPr>
                <a:t>)</a:t>
              </a:r>
              <a:endParaRPr sz="1650">
                <a:latin typeface="Times New Roman"/>
                <a:cs typeface="Times New Roman"/>
              </a:endParaRPr>
            </a:p>
          </p:txBody>
        </p:sp>
      </p:grpSp>
      <p:sp>
        <p:nvSpPr>
          <p:cNvPr id="54" name="TextBox 53"/>
          <p:cNvSpPr txBox="1"/>
          <p:nvPr/>
        </p:nvSpPr>
        <p:spPr>
          <a:xfrm>
            <a:off x="5259328" y="3543050"/>
            <a:ext cx="1673343" cy="400110"/>
          </a:xfrm>
          <a:prstGeom prst="rect">
            <a:avLst/>
          </a:prstGeom>
          <a:noFill/>
        </p:spPr>
        <p:txBody>
          <a:bodyPr wrap="none" rtlCol="0">
            <a:spAutoFit/>
          </a:bodyPr>
          <a:lstStyle/>
          <a:p>
            <a:r>
              <a:rPr lang="en-US" sz="2000"/>
              <a:t>We can define</a:t>
            </a:r>
            <a:endParaRPr lang="en-US" sz="2000" dirty="0"/>
          </a:p>
        </p:txBody>
      </p:sp>
      <mc:AlternateContent xmlns:mc="http://schemas.openxmlformats.org/markup-compatibility/2006" xmlns:a14="http://schemas.microsoft.com/office/drawing/2010/main">
        <mc:Choice Requires="a14">
          <p:sp>
            <p:nvSpPr>
              <p:cNvPr id="2" name="Rectangle 1"/>
              <p:cNvSpPr/>
              <p:nvPr/>
            </p:nvSpPr>
            <p:spPr>
              <a:xfrm>
                <a:off x="4414866" y="4484372"/>
                <a:ext cx="844462" cy="3743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i="1">
                              <a:latin typeface="Cambria Math" charset="0"/>
                            </a:rPr>
                            <m:t>𝑔</m:t>
                          </m:r>
                        </m:e>
                        <m:sub>
                          <m:r>
                            <a:rPr lang="en-US" b="0" i="1" smtClean="0">
                              <a:latin typeface="Cambria Math" charset="0"/>
                            </a:rPr>
                            <m:t>𝑛</m:t>
                          </m:r>
                        </m:sub>
                        <m:sup>
                          <m:r>
                            <a:rPr lang="en-US" i="1">
                              <a:latin typeface="Cambria Math" charset="0"/>
                              <a:ea typeface="Cambria Math" charset="0"/>
                              <a:cs typeface="Cambria Math" charset="0"/>
                            </a:rPr>
                            <m:t>𝒟</m:t>
                          </m:r>
                        </m:sup>
                      </m:sSubSup>
                      <m:r>
                        <a:rPr lang="en-US" i="1">
                          <a:latin typeface="Cambria Math" charset="0"/>
                        </a:rPr>
                        <m:t>(</m:t>
                      </m:r>
                      <m:r>
                        <a:rPr lang="en-US" b="1" i="1">
                          <a:latin typeface="Cambria Math" charset="0"/>
                        </a:rPr>
                        <m:t>𝒙</m:t>
                      </m:r>
                      <m:r>
                        <a:rPr lang="en-US" i="1">
                          <a:latin typeface="Cambria Math" charset="0"/>
                        </a:rPr>
                        <m:t>)</m:t>
                      </m:r>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4414866" y="4484372"/>
                <a:ext cx="844462" cy="374398"/>
              </a:xfrm>
              <a:prstGeom prst="rect">
                <a:avLst/>
              </a:prstGeom>
              <a:blipFill rotWithShape="0">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5801473" y="4476858"/>
                <a:ext cx="3462358" cy="400110"/>
              </a:xfrm>
              <a:prstGeom prst="rect">
                <a:avLst/>
              </a:prstGeom>
              <a:noFill/>
            </p:spPr>
            <p:txBody>
              <a:bodyPr wrap="none" rtlCol="0">
                <a:spAutoFit/>
              </a:bodyPr>
              <a:lstStyle/>
              <a:p>
                <a:r>
                  <a:rPr lang="en-US" sz="2000" dirty="0"/>
                  <a:t>Random value, depending on </a:t>
                </a:r>
                <a14:m>
                  <m:oMath xmlns:m="http://schemas.openxmlformats.org/officeDocument/2006/math">
                    <m:r>
                      <a:rPr lang="en-US" sz="2000" i="1">
                        <a:latin typeface="Cambria Math" charset="0"/>
                        <a:ea typeface="Cambria Math" charset="0"/>
                        <a:cs typeface="Cambria Math" charset="0"/>
                      </a:rPr>
                      <m:t>𝒟</m:t>
                    </m:r>
                  </m:oMath>
                </a14:m>
                <a:endParaRPr lang="en-US" sz="2000" dirty="0"/>
              </a:p>
            </p:txBody>
          </p:sp>
        </mc:Choice>
        <mc:Fallback xmlns="">
          <p:sp>
            <p:nvSpPr>
              <p:cNvPr id="55" name="TextBox 54"/>
              <p:cNvSpPr txBox="1">
                <a:spLocks noRot="1" noChangeAspect="1" noMove="1" noResize="1" noEditPoints="1" noAdjustHandles="1" noChangeArrowheads="1" noChangeShapeType="1" noTextEdit="1"/>
              </p:cNvSpPr>
              <p:nvPr/>
            </p:nvSpPr>
            <p:spPr>
              <a:xfrm>
                <a:off x="5801473" y="4476858"/>
                <a:ext cx="3462358" cy="400110"/>
              </a:xfrm>
              <a:prstGeom prst="rect">
                <a:avLst/>
              </a:prstGeom>
              <a:blipFill rotWithShape="0">
                <a:blip r:embed="rId4"/>
                <a:stretch>
                  <a:fillRect l="-1937" t="-7576" b="-25758"/>
                </a:stretch>
              </a:blipFill>
            </p:spPr>
            <p:txBody>
              <a:bodyPr/>
              <a:lstStyle/>
              <a:p>
                <a:r>
                  <a:rPr lang="en-US">
                    <a:noFill/>
                  </a:rPr>
                  <a:t> </a:t>
                </a:r>
              </a:p>
            </p:txBody>
          </p:sp>
        </mc:Fallback>
      </mc:AlternateContent>
      <p:cxnSp>
        <p:nvCxnSpPr>
          <p:cNvPr id="56" name="Straight Arrow Connector 55"/>
          <p:cNvCxnSpPr/>
          <p:nvPr/>
        </p:nvCxnSpPr>
        <p:spPr>
          <a:xfrm flipH="1" flipV="1">
            <a:off x="5292497" y="4691815"/>
            <a:ext cx="508976" cy="1"/>
          </a:xfrm>
          <a:prstGeom prst="straightConnector1">
            <a:avLst/>
          </a:prstGeom>
          <a:ln w="28575">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0" name="TextBox 59"/>
              <p:cNvSpPr txBox="1"/>
              <p:nvPr/>
            </p:nvSpPr>
            <p:spPr>
              <a:xfrm>
                <a:off x="7532652" y="5105197"/>
                <a:ext cx="3176575" cy="400110"/>
              </a:xfrm>
              <a:prstGeom prst="rect">
                <a:avLst/>
              </a:prstGeom>
              <a:noFill/>
            </p:spPr>
            <p:txBody>
              <a:bodyPr wrap="none" rtlCol="0">
                <a:spAutoFit/>
              </a:bodyPr>
              <a:lstStyle/>
              <a:p>
                <a:r>
                  <a:rPr lang="en-US" sz="2000" dirty="0"/>
                  <a:t>Your average prediction on </a:t>
                </a:r>
                <a14:m>
                  <m:oMath xmlns:m="http://schemas.openxmlformats.org/officeDocument/2006/math">
                    <m:r>
                      <a:rPr lang="en-US" sz="2000" b="1" i="1" smtClean="0">
                        <a:latin typeface="Cambria Math" charset="0"/>
                      </a:rPr>
                      <m:t>𝒙</m:t>
                    </m:r>
                  </m:oMath>
                </a14:m>
                <a:endParaRPr lang="en-US" sz="2000" b="1" dirty="0"/>
              </a:p>
            </p:txBody>
          </p:sp>
        </mc:Choice>
        <mc:Fallback xmlns="">
          <p:sp>
            <p:nvSpPr>
              <p:cNvPr id="60" name="TextBox 59"/>
              <p:cNvSpPr txBox="1">
                <a:spLocks noRot="1" noChangeAspect="1" noMove="1" noResize="1" noEditPoints="1" noAdjustHandles="1" noChangeArrowheads="1" noChangeShapeType="1" noTextEdit="1"/>
              </p:cNvSpPr>
              <p:nvPr/>
            </p:nvSpPr>
            <p:spPr>
              <a:xfrm>
                <a:off x="7532652" y="5105197"/>
                <a:ext cx="3176575" cy="400110"/>
              </a:xfrm>
              <a:prstGeom prst="rect">
                <a:avLst/>
              </a:prstGeom>
              <a:blipFill rotWithShape="0">
                <a:blip r:embed="rId5"/>
                <a:stretch>
                  <a:fillRect l="-2111" t="-7576" b="-25758"/>
                </a:stretch>
              </a:blipFill>
            </p:spPr>
            <p:txBody>
              <a:bodyPr/>
              <a:lstStyle/>
              <a:p>
                <a:r>
                  <a:rPr lang="en-US">
                    <a:noFill/>
                  </a:rPr>
                  <a:t> </a:t>
                </a:r>
              </a:p>
            </p:txBody>
          </p:sp>
        </mc:Fallback>
      </mc:AlternateContent>
      <p:cxnSp>
        <p:nvCxnSpPr>
          <p:cNvPr id="61" name="Straight Arrow Connector 60"/>
          <p:cNvCxnSpPr/>
          <p:nvPr/>
        </p:nvCxnSpPr>
        <p:spPr>
          <a:xfrm flipH="1" flipV="1">
            <a:off x="7023676" y="5320154"/>
            <a:ext cx="508976" cy="1"/>
          </a:xfrm>
          <a:prstGeom prst="straightConnector1">
            <a:avLst/>
          </a:prstGeom>
          <a:ln w="28575">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1103951" y="5877457"/>
                <a:ext cx="5499903" cy="508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var</m:t>
                      </m:r>
                      <m:d>
                        <m:dPr>
                          <m:ctrlPr>
                            <a:rPr lang="en-US" b="0" i="1" smtClean="0">
                              <a:latin typeface="Cambria Math" panose="02040503050406030204" pitchFamily="18" charset="0"/>
                            </a:rPr>
                          </m:ctrlPr>
                        </m:dPr>
                        <m:e>
                          <m:r>
                            <a:rPr lang="en-US" b="1" i="1" smtClean="0">
                              <a:latin typeface="Cambria Math" charset="0"/>
                            </a:rPr>
                            <m:t>𝒙</m:t>
                          </m:r>
                        </m:e>
                      </m:d>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b="0" i="1" smtClean="0">
                              <a:latin typeface="Cambria Math" panose="02040503050406030204" pitchFamily="18" charset="0"/>
                            </a:rPr>
                          </m:ctrlPr>
                        </m:dPr>
                        <m:e>
                          <m:sSup>
                            <m:sSupPr>
                              <m:ctrlPr>
                                <a:rPr lang="mr-IN" b="0" i="1" smtClean="0">
                                  <a:latin typeface="Cambria Math" panose="02040503050406030204" pitchFamily="18" charset="0"/>
                                </a:rPr>
                              </m:ctrlPr>
                            </m:sSupPr>
                            <m:e>
                              <m:d>
                                <m:dPr>
                                  <m:ctrlPr>
                                    <a:rPr lang="mr-IN"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charset="0"/>
                                        </a:rPr>
                                        <m:t>𝑔</m:t>
                                      </m:r>
                                    </m:e>
                                    <m:sub>
                                      <m:r>
                                        <a:rPr lang="en-US" b="0" i="1" smtClean="0">
                                          <a:latin typeface="Cambria Math" charset="0"/>
                                        </a:rPr>
                                        <m:t>𝑛</m:t>
                                      </m:r>
                                    </m:sub>
                                    <m:sup>
                                      <m:r>
                                        <a:rPr lang="en-US" i="1">
                                          <a:latin typeface="Cambria Math" charset="0"/>
                                          <a:ea typeface="Cambria Math" charset="0"/>
                                          <a:cs typeface="Cambria Math" charset="0"/>
                                        </a:rPr>
                                        <m:t>𝒟</m:t>
                                      </m:r>
                                    </m:sup>
                                  </m:sSubSup>
                                  <m:d>
                                    <m:dPr>
                                      <m:ctrlPr>
                                        <a:rPr lang="en-US" b="0" i="1" smtClean="0">
                                          <a:latin typeface="Cambria Math" panose="02040503050406030204" pitchFamily="18" charset="0"/>
                                        </a:rPr>
                                      </m:ctrlPr>
                                    </m:dPr>
                                    <m:e>
                                      <m:r>
                                        <a:rPr lang="en-US" b="1" i="1" smtClean="0">
                                          <a:latin typeface="Cambria Math" charset="0"/>
                                        </a:rPr>
                                        <m:t>𝒙</m:t>
                                      </m:r>
                                    </m:e>
                                  </m:d>
                                  <m:r>
                                    <a:rPr lang="en-US" b="0" i="1" smtClean="0">
                                      <a:latin typeface="Cambria Math" charset="0"/>
                                    </a:rPr>
                                    <m:t>−</m:t>
                                  </m:r>
                                  <m:acc>
                                    <m:accPr>
                                      <m:chr m:val="̅"/>
                                      <m:ctrlPr>
                                        <a:rPr lang="en-US" b="0" i="1" smtClean="0">
                                          <a:latin typeface="Cambria Math" panose="02040503050406030204" pitchFamily="18" charset="0"/>
                                        </a:rPr>
                                      </m:ctrlPr>
                                    </m:accPr>
                                    <m:e>
                                      <m:r>
                                        <a:rPr lang="en-US" b="0" i="1" smtClean="0">
                                          <a:latin typeface="Cambria Math" charset="0"/>
                                        </a:rPr>
                                        <m:t>𝑔</m:t>
                                      </m:r>
                                    </m:e>
                                  </m:acc>
                                  <m:d>
                                    <m:dPr>
                                      <m:ctrlPr>
                                        <a:rPr lang="en-US" b="1" i="1" smtClean="0">
                                          <a:latin typeface="Cambria Math" panose="02040503050406030204" pitchFamily="18" charset="0"/>
                                        </a:rPr>
                                      </m:ctrlPr>
                                    </m:dPr>
                                    <m:e>
                                      <m:r>
                                        <a:rPr lang="en-US" b="1" i="1" smtClean="0">
                                          <a:latin typeface="Cambria Math" charset="0"/>
                                        </a:rPr>
                                        <m:t>𝒙</m:t>
                                      </m:r>
                                    </m:e>
                                  </m:d>
                                </m:e>
                              </m:d>
                            </m:e>
                            <m:sup>
                              <m:r>
                                <a:rPr lang="en-US" b="0" i="1" smtClean="0">
                                  <a:latin typeface="Cambria Math" charset="0"/>
                                </a:rPr>
                                <m:t>2</m:t>
                              </m:r>
                            </m:sup>
                          </m:sSup>
                        </m:e>
                      </m:d>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𝔼</m:t>
                          </m:r>
                        </m:e>
                        <m:sub>
                          <m:r>
                            <a:rPr lang="en-US" i="1" smtClean="0">
                              <a:latin typeface="Cambria Math" charset="0"/>
                              <a:ea typeface="Cambria Math" charset="0"/>
                              <a:cs typeface="Cambria Math" charset="0"/>
                            </a:rPr>
                            <m:t>𝒟</m:t>
                          </m:r>
                        </m:sub>
                      </m:sSub>
                      <m:d>
                        <m:dPr>
                          <m:begChr m:val="["/>
                          <m:endChr m:val="]"/>
                          <m:ctrlPr>
                            <a:rPr lang="mr-IN" i="1" smtClean="0">
                              <a:latin typeface="Cambria Math" panose="02040503050406030204" pitchFamily="18" charset="0"/>
                              <a:ea typeface="Cambria Math" charset="0"/>
                              <a:cs typeface="Cambria Math" charset="0"/>
                            </a:rPr>
                          </m:ctrlPr>
                        </m:dPr>
                        <m:e>
                          <m:sSup>
                            <m:sSupPr>
                              <m:ctrlPr>
                                <a:rPr lang="mr-IN" i="1" smtClean="0">
                                  <a:latin typeface="Cambria Math" panose="02040503050406030204" pitchFamily="18" charset="0"/>
                                  <a:ea typeface="Cambria Math" charset="0"/>
                                  <a:cs typeface="Cambria Math" charset="0"/>
                                </a:rPr>
                              </m:ctrlPr>
                            </m:sSupPr>
                            <m:e>
                              <m:sSubSup>
                                <m:sSubSupPr>
                                  <m:ctrlPr>
                                    <a:rPr lang="en-US" b="0" i="1" smtClean="0">
                                      <a:latin typeface="Cambria Math" panose="02040503050406030204" pitchFamily="18" charset="0"/>
                                    </a:rPr>
                                  </m:ctrlPr>
                                </m:sSubSupPr>
                                <m:e>
                                  <m:r>
                                    <a:rPr lang="en-US" i="1">
                                      <a:latin typeface="Cambria Math" charset="0"/>
                                    </a:rPr>
                                    <m:t>𝑔</m:t>
                                  </m:r>
                                </m:e>
                                <m:sub>
                                  <m:r>
                                    <a:rPr lang="en-US" b="0" i="1" smtClean="0">
                                      <a:latin typeface="Cambria Math" charset="0"/>
                                    </a:rPr>
                                    <m:t>𝑛</m:t>
                                  </m:r>
                                </m:sub>
                                <m:sup>
                                  <m:r>
                                    <a:rPr lang="en-US" i="1">
                                      <a:latin typeface="Cambria Math" charset="0"/>
                                      <a:ea typeface="Cambria Math" charset="0"/>
                                      <a:cs typeface="Cambria Math" charset="0"/>
                                    </a:rPr>
                                    <m:t>𝒟</m:t>
                                  </m:r>
                                </m:sup>
                              </m:sSubSup>
                              <m:d>
                                <m:dPr>
                                  <m:ctrlPr>
                                    <a:rPr lang="en-US" i="1">
                                      <a:latin typeface="Cambria Math" panose="02040503050406030204" pitchFamily="18" charset="0"/>
                                    </a:rPr>
                                  </m:ctrlPr>
                                </m:dPr>
                                <m:e>
                                  <m:r>
                                    <a:rPr lang="en-US" b="1" i="1">
                                      <a:latin typeface="Cambria Math" charset="0"/>
                                    </a:rPr>
                                    <m:t>𝒙</m:t>
                                  </m:r>
                                </m:e>
                              </m:d>
                            </m:e>
                            <m:sup>
                              <m:r>
                                <a:rPr lang="en-US" b="0" i="1" smtClean="0">
                                  <a:latin typeface="Cambria Math" charset="0"/>
                                  <a:ea typeface="Cambria Math" charset="0"/>
                                  <a:cs typeface="Cambria Math" charset="0"/>
                                </a:rPr>
                                <m:t>2</m:t>
                              </m:r>
                            </m:sup>
                          </m:sSup>
                        </m:e>
                      </m:d>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acc>
                            <m:accPr>
                              <m:chr m:val="̅"/>
                              <m:ctrlPr>
                                <a:rPr lang="en-US" i="1">
                                  <a:latin typeface="Cambria Math" panose="02040503050406030204" pitchFamily="18" charset="0"/>
                                </a:rPr>
                              </m:ctrlPr>
                            </m:accPr>
                            <m:e>
                              <m:r>
                                <a:rPr lang="en-US" i="1">
                                  <a:latin typeface="Cambria Math" charset="0"/>
                                </a:rPr>
                                <m:t>𝑔</m:t>
                              </m:r>
                            </m:e>
                          </m:acc>
                          <m:d>
                            <m:dPr>
                              <m:ctrlPr>
                                <a:rPr lang="en-US" b="1" i="1">
                                  <a:latin typeface="Cambria Math" panose="02040503050406030204" pitchFamily="18" charset="0"/>
                                </a:rPr>
                              </m:ctrlPr>
                            </m:dPr>
                            <m:e>
                              <m:r>
                                <a:rPr lang="en-US" b="1" i="1">
                                  <a:latin typeface="Cambria Math" charset="0"/>
                                </a:rPr>
                                <m:t>𝒙</m:t>
                              </m:r>
                            </m:e>
                          </m:d>
                        </m:e>
                        <m:sup>
                          <m:r>
                            <a:rPr lang="en-US" b="0" i="1" smtClean="0">
                              <a:latin typeface="Cambria Math" charset="0"/>
                              <a:ea typeface="Cambria Math" charset="0"/>
                              <a:cs typeface="Cambria Math" charset="0"/>
                            </a:rPr>
                            <m:t>2</m:t>
                          </m:r>
                        </m:sup>
                      </m:sSup>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1103951" y="5877457"/>
                <a:ext cx="5499903" cy="508473"/>
              </a:xfrm>
              <a:prstGeom prst="rect">
                <a:avLst/>
              </a:prstGeom>
              <a:blipFill rotWithShape="0">
                <a:blip r:embed="rId6"/>
                <a:stretch>
                  <a:fillRect/>
                </a:stretch>
              </a:blipFill>
            </p:spPr>
            <p:txBody>
              <a:bodyPr/>
              <a:lstStyle/>
              <a:p>
                <a:r>
                  <a:rPr lang="en-US">
                    <a:noFill/>
                  </a:rPr>
                  <a:t> </a:t>
                </a:r>
              </a:p>
            </p:txBody>
          </p:sp>
        </mc:Fallback>
      </mc:AlternateContent>
      <p:sp>
        <p:nvSpPr>
          <p:cNvPr id="64" name="TextBox 63"/>
          <p:cNvSpPr txBox="1"/>
          <p:nvPr/>
        </p:nvSpPr>
        <p:spPr>
          <a:xfrm>
            <a:off x="7532652" y="5945630"/>
            <a:ext cx="3421834" cy="400110"/>
          </a:xfrm>
          <a:prstGeom prst="rect">
            <a:avLst/>
          </a:prstGeom>
          <a:noFill/>
        </p:spPr>
        <p:txBody>
          <a:bodyPr wrap="none" rtlCol="0">
            <a:spAutoFit/>
          </a:bodyPr>
          <a:lstStyle/>
          <a:p>
            <a:r>
              <a:rPr lang="en-US" sz="2000" dirty="0"/>
              <a:t>How variable is your prediction</a:t>
            </a:r>
            <a:endParaRPr lang="en-US" sz="2000" b="1" dirty="0"/>
          </a:p>
        </p:txBody>
      </p:sp>
      <p:cxnSp>
        <p:nvCxnSpPr>
          <p:cNvPr id="65" name="Straight Arrow Connector 64"/>
          <p:cNvCxnSpPr/>
          <p:nvPr/>
        </p:nvCxnSpPr>
        <p:spPr>
          <a:xfrm flipH="1" flipV="1">
            <a:off x="7023676" y="6160587"/>
            <a:ext cx="508976" cy="1"/>
          </a:xfrm>
          <a:prstGeom prst="straightConnector1">
            <a:avLst/>
          </a:prstGeom>
          <a:ln w="28575">
            <a:tailEnd type="stealth" w="lg" len="lg"/>
          </a:ln>
        </p:spPr>
        <p:style>
          <a:lnRef idx="1">
            <a:schemeClr val="dk1"/>
          </a:lnRef>
          <a:fillRef idx="0">
            <a:schemeClr val="dk1"/>
          </a:fillRef>
          <a:effectRef idx="0">
            <a:schemeClr val="dk1"/>
          </a:effectRef>
          <a:fontRef idx="minor">
            <a:schemeClr val="tx1"/>
          </a:fontRef>
        </p:style>
      </p:cxnSp>
      <p:sp>
        <p:nvSpPr>
          <p:cNvPr id="66" name="Rectangle 65"/>
          <p:cNvSpPr/>
          <p:nvPr/>
        </p:nvSpPr>
        <p:spPr>
          <a:xfrm>
            <a:off x="6782214" y="4982104"/>
            <a:ext cx="150457" cy="33805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p:cNvSpPr/>
              <p:nvPr/>
            </p:nvSpPr>
            <p:spPr>
              <a:xfrm>
                <a:off x="1238321" y="4975843"/>
                <a:ext cx="5817041"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charset="0"/>
                            </a:rPr>
                            <m:t>𝑔</m:t>
                          </m:r>
                        </m:e>
                      </m:acc>
                      <m:d>
                        <m:dPr>
                          <m:ctrlPr>
                            <a:rPr lang="en-US" b="1" i="1">
                              <a:latin typeface="Cambria Math" panose="02040503050406030204" pitchFamily="18" charset="0"/>
                            </a:rPr>
                          </m:ctrlPr>
                        </m:dPr>
                        <m:e>
                          <m:r>
                            <a:rPr lang="en-US" b="1" i="1">
                              <a:latin typeface="Cambria Math" charset="0"/>
                            </a:rPr>
                            <m:t>𝒙</m:t>
                          </m:r>
                        </m:e>
                      </m:d>
                      <m:r>
                        <a:rPr lang="en-US" b="1"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i="1" smtClean="0">
                              <a:latin typeface="Cambria Math" panose="02040503050406030204" pitchFamily="18" charset="0"/>
                              <a:ea typeface="Cambria Math" charset="0"/>
                              <a:cs typeface="Cambria Math" charset="0"/>
                            </a:rPr>
                          </m:ctrlPr>
                        </m:d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r>
                            <a:rPr lang="en-US" i="1">
                              <a:latin typeface="Cambria Math" charset="0"/>
                            </a:rPr>
                            <m:t>(</m:t>
                          </m:r>
                          <m:r>
                            <a:rPr lang="en-US" b="1" i="1">
                              <a:latin typeface="Cambria Math" charset="0"/>
                            </a:rPr>
                            <m:t>𝒙</m:t>
                          </m:r>
                          <m:r>
                            <a:rPr lang="en-US" i="1">
                              <a:latin typeface="Cambria Math" charset="0"/>
                            </a:rPr>
                            <m:t>)</m:t>
                          </m:r>
                        </m:e>
                      </m:d>
                      <m:r>
                        <a:rPr lang="en-US" b="0" i="1" smtClean="0">
                          <a:latin typeface="Cambria Math" charset="0"/>
                          <a:ea typeface="Cambria Math" charset="0"/>
                          <a:cs typeface="Cambria Math" charset="0"/>
                        </a:rPr>
                        <m:t>=</m:t>
                      </m:r>
                      <m:f>
                        <m:fPr>
                          <m:ctrlPr>
                            <a:rPr lang="mr-IN"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𝐾</m:t>
                          </m:r>
                        </m:den>
                      </m:f>
                      <m:d>
                        <m:dPr>
                          <m:ctrlPr>
                            <a:rPr lang="mr-IN" b="0" i="1" smtClean="0">
                              <a:latin typeface="Cambria Math" panose="02040503050406030204" pitchFamily="18" charset="0"/>
                              <a:ea typeface="Cambria Math" charset="0"/>
                              <a:cs typeface="Cambria Math" charset="0"/>
                            </a:rPr>
                          </m:ctrlPr>
                        </m:d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sSub>
                                <m:sSubPr>
                                  <m:ctrlPr>
                                    <a:rPr lang="en-US" b="0"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𝒟</m:t>
                                  </m:r>
                                </m:e>
                                <m:sub>
                                  <m:r>
                                    <a:rPr lang="en-US" b="0" i="1" smtClean="0">
                                      <a:latin typeface="Cambria Math" charset="0"/>
                                      <a:ea typeface="Cambria Math" charset="0"/>
                                      <a:cs typeface="Cambria Math" charset="0"/>
                                    </a:rPr>
                                    <m:t>1</m:t>
                                  </m:r>
                                </m:sub>
                              </m:sSub>
                            </m:sup>
                          </m:sSubSup>
                          <m:d>
                            <m:dPr>
                              <m:ctrlPr>
                                <a:rPr lang="en-US" i="1">
                                  <a:latin typeface="Cambria Math" panose="02040503050406030204" pitchFamily="18" charset="0"/>
                                  <a:ea typeface="Cambria Math" charset="0"/>
                                  <a:cs typeface="Cambria Math" charset="0"/>
                                </a:rPr>
                              </m:ctrlPr>
                            </m:dPr>
                            <m:e>
                              <m:r>
                                <a:rPr lang="en-US" b="1" i="1">
                                  <a:latin typeface="Cambria Math" charset="0"/>
                                </a:rPr>
                                <m:t>𝒙</m:t>
                              </m:r>
                            </m:e>
                          </m:d>
                          <m:r>
                            <m:rPr>
                              <m:nor/>
                            </m:rPr>
                            <a:rPr lang="en-US" b="0" i="0" smtClean="0">
                              <a:latin typeface="Cambria Math" charset="0"/>
                            </a:rPr>
                            <m:t>+</m:t>
                          </m:r>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𝒟</m:t>
                                  </m:r>
                                </m:e>
                                <m:sub>
                                  <m:r>
                                    <a:rPr lang="en-US" b="0" i="1" smtClean="0">
                                      <a:latin typeface="Cambria Math" charset="0"/>
                                      <a:ea typeface="Cambria Math" charset="0"/>
                                      <a:cs typeface="Cambria Math" charset="0"/>
                                    </a:rPr>
                                    <m:t>2</m:t>
                                  </m:r>
                                </m:sub>
                              </m:sSub>
                            </m:sup>
                          </m:sSubSup>
                          <m:d>
                            <m:dPr>
                              <m:ctrlPr>
                                <a:rPr lang="en-US" i="1">
                                  <a:latin typeface="Cambria Math" panose="02040503050406030204" pitchFamily="18" charset="0"/>
                                  <a:ea typeface="Cambria Math" charset="0"/>
                                  <a:cs typeface="Cambria Math" charset="0"/>
                                </a:rPr>
                              </m:ctrlPr>
                            </m:dPr>
                            <m:e>
                              <m:r>
                                <a:rPr lang="en-US" b="1" i="1">
                                  <a:latin typeface="Cambria Math" charset="0"/>
                                </a:rPr>
                                <m:t>𝒙</m:t>
                              </m:r>
                            </m:e>
                          </m:d>
                          <m:r>
                            <a:rPr lang="en-US" b="0" i="1" smtClean="0">
                              <a:latin typeface="Cambria Math" charset="0"/>
                            </a:rPr>
                            <m:t>+…+</m:t>
                          </m:r>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𝒟</m:t>
                                  </m:r>
                                </m:e>
                                <m:sub>
                                  <m:r>
                                    <a:rPr lang="en-US" b="0" i="1" smtClean="0">
                                      <a:latin typeface="Cambria Math" charset="0"/>
                                      <a:ea typeface="Cambria Math" charset="0"/>
                                      <a:cs typeface="Cambria Math" charset="0"/>
                                    </a:rPr>
                                    <m:t>𝐾</m:t>
                                  </m:r>
                                </m:sub>
                              </m:sSub>
                            </m:sup>
                          </m:sSubSup>
                          <m:r>
                            <a:rPr lang="en-US" i="1">
                              <a:latin typeface="Cambria Math" charset="0"/>
                            </a:rPr>
                            <m:t>(</m:t>
                          </m:r>
                          <m:r>
                            <a:rPr lang="en-US" b="1" i="1">
                              <a:latin typeface="Cambria Math" charset="0"/>
                            </a:rPr>
                            <m:t>𝒙</m:t>
                          </m:r>
                          <m:r>
                            <a:rPr lang="en-US" i="1">
                              <a:latin typeface="Cambria Math" charset="0"/>
                            </a:rPr>
                            <m:t>)</m:t>
                          </m:r>
                        </m:e>
                      </m:d>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1238321" y="4975843"/>
                <a:ext cx="5817041" cy="610936"/>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08136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05, 11 Jan, 2021</a:t>
            </a:r>
            <a:endParaRPr lang="en-US" dirty="0"/>
          </a:p>
        </p:txBody>
      </p:sp>
      <mc:AlternateContent xmlns:mc="http://schemas.openxmlformats.org/markup-compatibility/2006" xmlns:a14="http://schemas.microsoft.com/office/drawing/2010/main">
        <mc:Choice Requires="a14">
          <p:sp>
            <p:nvSpPr>
              <p:cNvPr id="8"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 xmlns:m="http://schemas.openxmlformats.org/officeDocument/2006/math">
                    <m:sSub>
                      <m:sSubPr>
                        <m:ctrlPr>
                          <a:rPr lang="en-US" sz="4000" i="1" smtClean="0">
                            <a:solidFill>
                              <a:srgbClr val="434343"/>
                            </a:solidFill>
                            <a:latin typeface="Cambria Math" panose="02040503050406030204" pitchFamily="18" charset="0"/>
                          </a:rPr>
                        </m:ctrlPr>
                      </m:sSubPr>
                      <m:e>
                        <m:r>
                          <a:rPr lang="en-US" sz="4000" b="0" i="1" smtClean="0">
                            <a:solidFill>
                              <a:srgbClr val="434343"/>
                            </a:solidFill>
                            <a:latin typeface="Cambria Math" charset="0"/>
                          </a:rPr>
                          <m:t>𝐸</m:t>
                        </m:r>
                      </m:e>
                      <m:sub>
                        <m:r>
                          <a:rPr lang="en-US" sz="4000" b="0" i="1" smtClean="0">
                            <a:solidFill>
                              <a:srgbClr val="434343"/>
                            </a:solidFill>
                            <a:latin typeface="Cambria Math" charset="0"/>
                          </a:rPr>
                          <m:t>𝑜𝑢𝑡</m:t>
                        </m:r>
                      </m:sub>
                    </m:sSub>
                  </m:oMath>
                </a14:m>
                <a:r>
                  <a:rPr lang="en-US" sz="4000" dirty="0">
                    <a:solidFill>
                      <a:srgbClr val="434343"/>
                    </a:solidFill>
                  </a:rPr>
                  <a:t> on Test Point </a:t>
                </a:r>
                <a14:m>
                  <m:oMath xmlns:m="http://schemas.openxmlformats.org/officeDocument/2006/math">
                    <m:r>
                      <a:rPr lang="en-US" sz="4000" b="1" i="1" smtClean="0">
                        <a:solidFill>
                          <a:srgbClr val="434343"/>
                        </a:solidFill>
                        <a:latin typeface="Cambria Math" charset="0"/>
                      </a:rPr>
                      <m:t>𝒙</m:t>
                    </m:r>
                  </m:oMath>
                </a14:m>
                <a:r>
                  <a:rPr lang="en-US" sz="4000" dirty="0">
                    <a:solidFill>
                      <a:srgbClr val="434343"/>
                    </a:solidFill>
                  </a:rPr>
                  <a:t> for Data </a:t>
                </a:r>
                <a14:m>
                  <m:oMath xmlns:m="http://schemas.openxmlformats.org/officeDocument/2006/math">
                    <m:r>
                      <a:rPr lang="en-US" sz="4000" i="1" smtClean="0">
                        <a:solidFill>
                          <a:srgbClr val="434343"/>
                        </a:solidFill>
                        <a:latin typeface="Cambria Math" charset="0"/>
                        <a:ea typeface="Cambria Math" charset="0"/>
                        <a:cs typeface="Cambria Math" charset="0"/>
                      </a:rPr>
                      <m:t>𝒟</m:t>
                    </m:r>
                  </m:oMath>
                </a14:m>
                <a:endParaRPr sz="4000" dirty="0">
                  <a:solidFill>
                    <a:srgbClr val="434343"/>
                  </a:solidFill>
                </a:endParaRPr>
              </a:p>
            </p:txBody>
          </p:sp>
        </mc:Choice>
        <mc:Fallback xmlns="">
          <p:sp>
            <p:nvSpPr>
              <p:cNvPr id="8" name="Google Shape;100;p14"/>
              <p:cNvSpPr txBox="1">
                <a:spLocks noRot="1" noChangeAspect="1" noMove="1" noResize="1" noEditPoints="1" noAdjustHandles="1" noChangeArrowheads="1" noChangeShapeType="1" noTextEdit="1"/>
              </p:cNvSpPr>
              <p:nvPr/>
            </p:nvSpPr>
            <p:spPr>
              <a:xfrm>
                <a:off x="1861073" y="832857"/>
                <a:ext cx="8509299" cy="577795"/>
              </a:xfrm>
              <a:prstGeom prst="rect">
                <a:avLst/>
              </a:prstGeom>
              <a:blipFill rotWithShape="0">
                <a:blip r:embed="rId2"/>
                <a:stretch>
                  <a:fillRect t="-11702" b="-75532"/>
                </a:stretch>
              </a:blipFill>
              <a:ln>
                <a:noFill/>
              </a:ln>
            </p:spPr>
            <p:txBody>
              <a:bodyPr/>
              <a:lstStyle/>
              <a:p>
                <a:r>
                  <a:rPr lang="en-US">
                    <a:noFill/>
                  </a:rPr>
                  <a:t> </a:t>
                </a:r>
              </a:p>
            </p:txBody>
          </p:sp>
        </mc:Fallback>
      </mc:AlternateContent>
      <p:sp>
        <p:nvSpPr>
          <p:cNvPr id="29" name="Google Shape;88;p12"/>
          <p:cNvSpPr txBox="1"/>
          <p:nvPr/>
        </p:nvSpPr>
        <p:spPr>
          <a:xfrm>
            <a:off x="10004259" y="6179438"/>
            <a:ext cx="2172751" cy="36206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Slide motivation: Malik </a:t>
            </a:r>
            <a:r>
              <a:rPr lang="en-US" sz="1000" dirty="0" err="1">
                <a:solidFill>
                  <a:srgbClr val="999999"/>
                </a:solidFill>
              </a:rPr>
              <a:t>Magdon</a:t>
            </a:r>
            <a:r>
              <a:rPr lang="en-US" sz="1000" dirty="0">
                <a:solidFill>
                  <a:srgbClr val="999999"/>
                </a:solidFill>
              </a:rPr>
              <a:t>-Ismail</a:t>
            </a:r>
          </a:p>
          <a:p>
            <a:endParaRPr sz="1000" dirty="0">
              <a:solidFill>
                <a:srgbClr val="999999"/>
              </a:solidFill>
            </a:endParaRPr>
          </a:p>
        </p:txBody>
      </p:sp>
      <mc:AlternateContent xmlns:mc="http://schemas.openxmlformats.org/markup-compatibility/2006" xmlns:a14="http://schemas.microsoft.com/office/drawing/2010/main">
        <mc:Choice Requires="a14">
          <p:sp>
            <p:nvSpPr>
              <p:cNvPr id="60" name="TextBox 59"/>
              <p:cNvSpPr txBox="1"/>
              <p:nvPr/>
            </p:nvSpPr>
            <p:spPr>
              <a:xfrm>
                <a:off x="4435226" y="5106019"/>
                <a:ext cx="5191358" cy="400110"/>
              </a:xfrm>
              <a:prstGeom prst="rect">
                <a:avLst/>
              </a:prstGeom>
              <a:noFill/>
            </p:spPr>
            <p:txBody>
              <a:bodyPr wrap="none" rtlCol="0">
                <a:spAutoFit/>
              </a:bodyPr>
              <a:lstStyle/>
              <a:p>
                <a:r>
                  <a:rPr lang="en-US" sz="2000" b="1" dirty="0"/>
                  <a:t>Squared error</a:t>
                </a:r>
                <a:r>
                  <a:rPr lang="en-US" sz="2000" dirty="0"/>
                  <a:t>, a random value depending on </a:t>
                </a:r>
                <a14:m>
                  <m:oMath xmlns:m="http://schemas.openxmlformats.org/officeDocument/2006/math">
                    <m:r>
                      <a:rPr lang="en-US" sz="2000" b="0" i="1" smtClean="0">
                        <a:latin typeface="Cambria Math" charset="0"/>
                        <a:ea typeface="Cambria Math" charset="0"/>
                        <a:cs typeface="Cambria Math" charset="0"/>
                      </a:rPr>
                      <m:t>𝒟</m:t>
                    </m:r>
                  </m:oMath>
                </a14:m>
                <a:endParaRPr lang="en-US" sz="2000" dirty="0"/>
              </a:p>
            </p:txBody>
          </p:sp>
        </mc:Choice>
        <mc:Fallback xmlns="">
          <p:sp>
            <p:nvSpPr>
              <p:cNvPr id="60" name="TextBox 59"/>
              <p:cNvSpPr txBox="1">
                <a:spLocks noRot="1" noChangeAspect="1" noMove="1" noResize="1" noEditPoints="1" noAdjustHandles="1" noChangeArrowheads="1" noChangeShapeType="1" noTextEdit="1"/>
              </p:cNvSpPr>
              <p:nvPr/>
            </p:nvSpPr>
            <p:spPr>
              <a:xfrm>
                <a:off x="4435226" y="5106019"/>
                <a:ext cx="5191358" cy="400110"/>
              </a:xfrm>
              <a:prstGeom prst="rect">
                <a:avLst/>
              </a:prstGeom>
              <a:blipFill rotWithShape="0">
                <a:blip r:embed="rId3"/>
                <a:stretch>
                  <a:fillRect l="-1293" t="-9231" b="-27692"/>
                </a:stretch>
              </a:blipFill>
            </p:spPr>
            <p:txBody>
              <a:bodyPr/>
              <a:lstStyle/>
              <a:p>
                <a:r>
                  <a:rPr lang="en-US">
                    <a:noFill/>
                  </a:rPr>
                  <a:t> </a:t>
                </a:r>
              </a:p>
            </p:txBody>
          </p:sp>
        </mc:Fallback>
      </mc:AlternateContent>
      <p:cxnSp>
        <p:nvCxnSpPr>
          <p:cNvPr id="61" name="Straight Arrow Connector 60"/>
          <p:cNvCxnSpPr/>
          <p:nvPr/>
        </p:nvCxnSpPr>
        <p:spPr>
          <a:xfrm flipH="1" flipV="1">
            <a:off x="3926250" y="5320976"/>
            <a:ext cx="508976" cy="1"/>
          </a:xfrm>
          <a:prstGeom prst="straightConnector1">
            <a:avLst/>
          </a:prstGeom>
          <a:ln w="28575">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1103951" y="5877457"/>
                <a:ext cx="4780090" cy="508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𝐸</m:t>
                          </m:r>
                        </m:e>
                        <m:sub>
                          <m:r>
                            <a:rPr lang="en-US" b="0" i="1" smtClean="0">
                              <a:latin typeface="Cambria Math" charset="0"/>
                            </a:rPr>
                            <m:t>𝑜𝑢𝑡</m:t>
                          </m:r>
                        </m:sub>
                      </m:sSub>
                      <m:d>
                        <m:dPr>
                          <m:ctrlPr>
                            <a:rPr lang="mr-IN" b="0" i="1" smtClean="0">
                              <a:latin typeface="Cambria Math" panose="02040503050406030204" pitchFamily="18" charset="0"/>
                            </a:rPr>
                          </m:ctrlPr>
                        </m:dPr>
                        <m:e>
                          <m:r>
                            <a:rPr lang="en-US" b="1" i="1" smtClean="0">
                              <a:latin typeface="Cambria Math" charset="0"/>
                            </a:rPr>
                            <m:t>𝒙</m:t>
                          </m:r>
                        </m:e>
                      </m:d>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𝔼</m:t>
                          </m:r>
                        </m:e>
                        <m:sub>
                          <m:r>
                            <a:rPr lang="en-US" i="1" smtClean="0">
                              <a:latin typeface="Cambria Math" charset="0"/>
                              <a:ea typeface="Cambria Math" charset="0"/>
                              <a:cs typeface="Cambria Math" charset="0"/>
                            </a:rPr>
                            <m:t>𝒟</m:t>
                          </m:r>
                        </m:sub>
                      </m:sSub>
                      <m:d>
                        <m:dPr>
                          <m:begChr m:val="["/>
                          <m:endChr m:val="]"/>
                          <m:ctrlPr>
                            <a:rPr lang="mr-IN" i="1" smtClean="0">
                              <a:latin typeface="Cambria Math" panose="02040503050406030204" pitchFamily="18" charset="0"/>
                              <a:ea typeface="Cambria Math" charset="0"/>
                              <a:cs typeface="Cambria Math" charset="0"/>
                            </a:rPr>
                          </m:ctrlPr>
                        </m:dPr>
                        <m:e>
                          <m:sSubSup>
                            <m:sSubSupPr>
                              <m:ctrlPr>
                                <a:rPr lang="en-US" i="1">
                                  <a:latin typeface="Cambria Math" panose="02040503050406030204" pitchFamily="18" charset="0"/>
                                  <a:ea typeface="Cambria Math" charset="0"/>
                                  <a:cs typeface="Cambria Math" charset="0"/>
                                </a:rPr>
                              </m:ctrlPr>
                            </m:sSubSupPr>
                            <m:e>
                              <m:r>
                                <a:rPr lang="en-US" i="1">
                                  <a:latin typeface="Cambria Math" charset="0"/>
                                  <a:ea typeface="Cambria Math" charset="0"/>
                                  <a:cs typeface="Cambria Math" charset="0"/>
                                </a:rPr>
                                <m:t>𝐸</m:t>
                              </m:r>
                            </m:e>
                            <m:sub>
                              <m:r>
                                <a:rPr lang="en-US" i="1">
                                  <a:latin typeface="Cambria Math" charset="0"/>
                                  <a:ea typeface="Cambria Math" charset="0"/>
                                  <a:cs typeface="Cambria Math" charset="0"/>
                                </a:rPr>
                                <m:t>𝑜𝑢𝑡</m:t>
                              </m:r>
                            </m:sub>
                            <m:sup>
                              <m:r>
                                <a:rPr lang="en-US" i="1">
                                  <a:latin typeface="Cambria Math" charset="0"/>
                                  <a:ea typeface="Cambria Math" charset="0"/>
                                  <a:cs typeface="Cambria Math" charset="0"/>
                                </a:rPr>
                                <m:t>𝒟</m:t>
                              </m:r>
                            </m:sup>
                          </m:sSubSup>
                          <m:d>
                            <m:dPr>
                              <m:ctrlPr>
                                <a:rPr lang="mr-IN"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e>
                      </m:d>
                      <m:r>
                        <a:rPr lang="en-US" b="0" i="1" smtClean="0">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i="1">
                              <a:latin typeface="Cambria Math" panose="02040503050406030204" pitchFamily="18" charset="0"/>
                              <a:ea typeface="Cambria Math" charset="0"/>
                              <a:cs typeface="Cambria Math" charset="0"/>
                            </a:rPr>
                          </m:ctrlPr>
                        </m:dPr>
                        <m:e>
                          <m:sSup>
                            <m:sSupPr>
                              <m:ctrlPr>
                                <a:rPr lang="mr-IN" i="1">
                                  <a:latin typeface="Cambria Math" panose="02040503050406030204" pitchFamily="18" charset="0"/>
                                </a:rPr>
                              </m:ctrlPr>
                            </m:sSupPr>
                            <m:e>
                              <m:d>
                                <m:dPr>
                                  <m:ctrlPr>
                                    <a:rPr lang="mr-IN" i="1">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i="1">
                                          <a:latin typeface="Cambria Math" charset="0"/>
                                        </a:rPr>
                                        <m:t>𝑔</m:t>
                                      </m:r>
                                    </m:e>
                                    <m:sub>
                                      <m:r>
                                        <a:rPr lang="en-US" b="0" i="1" smtClean="0">
                                          <a:latin typeface="Cambria Math" charset="0"/>
                                        </a:rPr>
                                        <m:t>𝑛</m:t>
                                      </m:r>
                                    </m:sub>
                                    <m:sup>
                                      <m:r>
                                        <a:rPr lang="en-US" i="1">
                                          <a:latin typeface="Cambria Math" charset="0"/>
                                          <a:ea typeface="Cambria Math" charset="0"/>
                                          <a:cs typeface="Cambria Math" charset="0"/>
                                        </a:rPr>
                                        <m:t>𝒟</m:t>
                                      </m:r>
                                    </m:sup>
                                  </m:sSubSup>
                                  <m:d>
                                    <m:dPr>
                                      <m:ctrlPr>
                                        <a:rPr lang="en-US" i="1">
                                          <a:latin typeface="Cambria Math" panose="02040503050406030204" pitchFamily="18" charset="0"/>
                                        </a:rPr>
                                      </m:ctrlPr>
                                    </m:dPr>
                                    <m:e>
                                      <m:r>
                                        <a:rPr lang="en-US" b="1" i="1">
                                          <a:latin typeface="Cambria Math" charset="0"/>
                                        </a:rPr>
                                        <m:t>𝒙</m:t>
                                      </m:r>
                                    </m:e>
                                  </m:d>
                                  <m:r>
                                    <a:rPr lang="en-US" i="1">
                                      <a:latin typeface="Cambria Math" charset="0"/>
                                    </a:rPr>
                                    <m:t>−</m:t>
                                  </m:r>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e>
                              </m:d>
                            </m:e>
                            <m:sup>
                              <m:r>
                                <a:rPr lang="en-US" i="1">
                                  <a:latin typeface="Cambria Math" charset="0"/>
                                </a:rPr>
                                <m:t>2</m:t>
                              </m:r>
                            </m:sup>
                          </m:sSup>
                        </m:e>
                      </m:d>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1103951" y="5877457"/>
                <a:ext cx="4780090" cy="508473"/>
              </a:xfrm>
              <a:prstGeom prst="rect">
                <a:avLst/>
              </a:prstGeom>
              <a:blipFill rotWithShape="0">
                <a:blip r:embed="rId4"/>
                <a:stretch>
                  <a:fillRect/>
                </a:stretch>
              </a:blipFill>
            </p:spPr>
            <p:txBody>
              <a:bodyPr/>
              <a:lstStyle/>
              <a:p>
                <a:r>
                  <a:rPr lang="en-US">
                    <a:noFill/>
                  </a:rPr>
                  <a:t> </a:t>
                </a:r>
              </a:p>
            </p:txBody>
          </p:sp>
        </mc:Fallback>
      </mc:AlternateContent>
      <p:sp>
        <p:nvSpPr>
          <p:cNvPr id="64" name="TextBox 63"/>
          <p:cNvSpPr txBox="1"/>
          <p:nvPr/>
        </p:nvSpPr>
        <p:spPr>
          <a:xfrm>
            <a:off x="6487721" y="5941793"/>
            <a:ext cx="4613186" cy="400110"/>
          </a:xfrm>
          <a:prstGeom prst="rect">
            <a:avLst/>
          </a:prstGeom>
          <a:noFill/>
        </p:spPr>
        <p:txBody>
          <a:bodyPr wrap="none" rtlCol="0">
            <a:spAutoFit/>
          </a:bodyPr>
          <a:lstStyle/>
          <a:p>
            <a:r>
              <a:rPr lang="en-US" sz="2000" dirty="0"/>
              <a:t>Expected value of the above random value</a:t>
            </a:r>
            <a:endParaRPr lang="en-US" sz="2000" b="1" dirty="0"/>
          </a:p>
        </p:txBody>
      </p:sp>
      <p:cxnSp>
        <p:nvCxnSpPr>
          <p:cNvPr id="65" name="Straight Arrow Connector 64"/>
          <p:cNvCxnSpPr/>
          <p:nvPr/>
        </p:nvCxnSpPr>
        <p:spPr>
          <a:xfrm flipH="1" flipV="1">
            <a:off x="5978745" y="6156750"/>
            <a:ext cx="508976" cy="1"/>
          </a:xfrm>
          <a:prstGeom prst="straightConnector1">
            <a:avLst/>
          </a:prstGeom>
          <a:ln w="28575">
            <a:tailEnd type="stealth" w="lg" len="lg"/>
          </a:ln>
        </p:spPr>
        <p:style>
          <a:lnRef idx="1">
            <a:schemeClr val="dk1"/>
          </a:lnRef>
          <a:fillRef idx="0">
            <a:schemeClr val="dk1"/>
          </a:fillRef>
          <a:effectRef idx="0">
            <a:schemeClr val="dk1"/>
          </a:effectRef>
          <a:fontRef idx="minor">
            <a:schemeClr val="tx1"/>
          </a:fontRef>
        </p:style>
      </p:cxnSp>
      <p:grpSp>
        <p:nvGrpSpPr>
          <p:cNvPr id="53" name="Group 52"/>
          <p:cNvGrpSpPr/>
          <p:nvPr/>
        </p:nvGrpSpPr>
        <p:grpSpPr>
          <a:xfrm>
            <a:off x="1058086" y="1457771"/>
            <a:ext cx="3575164" cy="3036215"/>
            <a:chOff x="570369" y="1430883"/>
            <a:chExt cx="3575164" cy="3036215"/>
          </a:xfrm>
        </p:grpSpPr>
        <p:sp>
          <p:nvSpPr>
            <p:cNvPr id="57" name="object 3"/>
            <p:cNvSpPr/>
            <p:nvPr/>
          </p:nvSpPr>
          <p:spPr>
            <a:xfrm>
              <a:off x="570369" y="4252595"/>
              <a:ext cx="3575050" cy="0"/>
            </a:xfrm>
            <a:custGeom>
              <a:avLst/>
              <a:gdLst/>
              <a:ahLst/>
              <a:cxnLst/>
              <a:rect l="l" t="t" r="r" b="b"/>
              <a:pathLst>
                <a:path w="3575050">
                  <a:moveTo>
                    <a:pt x="0" y="0"/>
                  </a:moveTo>
                  <a:lnTo>
                    <a:pt x="3574707" y="0"/>
                  </a:lnTo>
                </a:path>
              </a:pathLst>
            </a:custGeom>
            <a:ln w="21642">
              <a:solidFill>
                <a:srgbClr val="000000"/>
              </a:solidFill>
            </a:ln>
          </p:spPr>
          <p:txBody>
            <a:bodyPr wrap="square" lIns="0" tIns="0" rIns="0" bIns="0" rtlCol="0"/>
            <a:lstStyle/>
            <a:p>
              <a:endParaRPr/>
            </a:p>
          </p:txBody>
        </p:sp>
        <p:sp>
          <p:nvSpPr>
            <p:cNvPr id="58" name="object 4"/>
            <p:cNvSpPr/>
            <p:nvPr/>
          </p:nvSpPr>
          <p:spPr>
            <a:xfrm>
              <a:off x="570369" y="1430883"/>
              <a:ext cx="0" cy="2821940"/>
            </a:xfrm>
            <a:custGeom>
              <a:avLst/>
              <a:gdLst/>
              <a:ahLst/>
              <a:cxnLst/>
              <a:rect l="l" t="t" r="r" b="b"/>
              <a:pathLst>
                <a:path h="2821940">
                  <a:moveTo>
                    <a:pt x="0" y="2821711"/>
                  </a:moveTo>
                  <a:lnTo>
                    <a:pt x="0" y="0"/>
                  </a:lnTo>
                </a:path>
              </a:pathLst>
            </a:custGeom>
            <a:ln w="21642">
              <a:solidFill>
                <a:srgbClr val="000000"/>
              </a:solidFill>
            </a:ln>
          </p:spPr>
          <p:txBody>
            <a:bodyPr wrap="square" lIns="0" tIns="0" rIns="0" bIns="0" rtlCol="0"/>
            <a:lstStyle/>
            <a:p>
              <a:endParaRPr/>
            </a:p>
          </p:txBody>
        </p:sp>
        <p:sp>
          <p:nvSpPr>
            <p:cNvPr id="62" name="object 5"/>
            <p:cNvSpPr/>
            <p:nvPr/>
          </p:nvSpPr>
          <p:spPr>
            <a:xfrm>
              <a:off x="596518" y="1900720"/>
              <a:ext cx="3549015" cy="1881505"/>
            </a:xfrm>
            <a:custGeom>
              <a:avLst/>
              <a:gdLst/>
              <a:ahLst/>
              <a:cxnLst/>
              <a:rect l="l" t="t" r="r" b="b"/>
              <a:pathLst>
                <a:path w="3549015" h="1881504">
                  <a:moveTo>
                    <a:pt x="0" y="940562"/>
                  </a:moveTo>
                  <a:lnTo>
                    <a:pt x="88379" y="1087564"/>
                  </a:lnTo>
                  <a:lnTo>
                    <a:pt x="177660" y="1230947"/>
                  </a:lnTo>
                  <a:lnTo>
                    <a:pt x="266039" y="1368005"/>
                  </a:lnTo>
                  <a:lnTo>
                    <a:pt x="354406" y="1493367"/>
                  </a:lnTo>
                  <a:lnTo>
                    <a:pt x="443687" y="1606092"/>
                  </a:lnTo>
                  <a:lnTo>
                    <a:pt x="532066" y="1701685"/>
                  </a:lnTo>
                  <a:lnTo>
                    <a:pt x="621347" y="1778330"/>
                  </a:lnTo>
                  <a:lnTo>
                    <a:pt x="709714" y="1835137"/>
                  </a:lnTo>
                  <a:lnTo>
                    <a:pt x="798093" y="1869414"/>
                  </a:lnTo>
                  <a:lnTo>
                    <a:pt x="887361" y="1881136"/>
                  </a:lnTo>
                  <a:lnTo>
                    <a:pt x="975741" y="1869414"/>
                  </a:lnTo>
                  <a:lnTo>
                    <a:pt x="1064120" y="1835137"/>
                  </a:lnTo>
                  <a:lnTo>
                    <a:pt x="1153401" y="1778330"/>
                  </a:lnTo>
                  <a:lnTo>
                    <a:pt x="1241767" y="1701685"/>
                  </a:lnTo>
                  <a:lnTo>
                    <a:pt x="1330147" y="1606092"/>
                  </a:lnTo>
                  <a:lnTo>
                    <a:pt x="1419428" y="1493367"/>
                  </a:lnTo>
                  <a:lnTo>
                    <a:pt x="1507807" y="1368005"/>
                  </a:lnTo>
                  <a:lnTo>
                    <a:pt x="1597075" y="1230947"/>
                  </a:lnTo>
                  <a:lnTo>
                    <a:pt x="1685442" y="1087564"/>
                  </a:lnTo>
                  <a:lnTo>
                    <a:pt x="1773821" y="940562"/>
                  </a:lnTo>
                  <a:lnTo>
                    <a:pt x="1863102" y="793572"/>
                  </a:lnTo>
                  <a:lnTo>
                    <a:pt x="1951482" y="650189"/>
                  </a:lnTo>
                  <a:lnTo>
                    <a:pt x="2039848" y="513118"/>
                  </a:lnTo>
                  <a:lnTo>
                    <a:pt x="2129129" y="387769"/>
                  </a:lnTo>
                  <a:lnTo>
                    <a:pt x="2217508" y="275043"/>
                  </a:lnTo>
                  <a:lnTo>
                    <a:pt x="2305888" y="179451"/>
                  </a:lnTo>
                  <a:lnTo>
                    <a:pt x="2395169" y="102806"/>
                  </a:lnTo>
                  <a:lnTo>
                    <a:pt x="2483535" y="45986"/>
                  </a:lnTo>
                  <a:lnTo>
                    <a:pt x="2572816" y="11722"/>
                  </a:lnTo>
                  <a:lnTo>
                    <a:pt x="2661183" y="0"/>
                  </a:lnTo>
                  <a:lnTo>
                    <a:pt x="2749562" y="11722"/>
                  </a:lnTo>
                  <a:lnTo>
                    <a:pt x="2838843" y="45986"/>
                  </a:lnTo>
                  <a:lnTo>
                    <a:pt x="2927210" y="102806"/>
                  </a:lnTo>
                  <a:lnTo>
                    <a:pt x="3015589" y="179451"/>
                  </a:lnTo>
                  <a:lnTo>
                    <a:pt x="3104870" y="275043"/>
                  </a:lnTo>
                  <a:lnTo>
                    <a:pt x="3193249" y="387769"/>
                  </a:lnTo>
                  <a:lnTo>
                    <a:pt x="3281616" y="513118"/>
                  </a:lnTo>
                  <a:lnTo>
                    <a:pt x="3370897" y="650189"/>
                  </a:lnTo>
                  <a:lnTo>
                    <a:pt x="3459276" y="793572"/>
                  </a:lnTo>
                  <a:lnTo>
                    <a:pt x="3548557" y="940562"/>
                  </a:lnTo>
                </a:path>
              </a:pathLst>
            </a:custGeom>
            <a:ln w="32464">
              <a:solidFill>
                <a:srgbClr val="0000FF"/>
              </a:solidFill>
            </a:ln>
          </p:spPr>
          <p:txBody>
            <a:bodyPr wrap="square" lIns="0" tIns="0" rIns="0" bIns="0" rtlCol="0"/>
            <a:lstStyle/>
            <a:p>
              <a:endParaRPr/>
            </a:p>
          </p:txBody>
        </p:sp>
        <p:sp>
          <p:nvSpPr>
            <p:cNvPr id="66" name="object 6"/>
            <p:cNvSpPr/>
            <p:nvPr/>
          </p:nvSpPr>
          <p:spPr>
            <a:xfrm>
              <a:off x="1170063" y="3626751"/>
              <a:ext cx="135268" cy="135268"/>
            </a:xfrm>
            <a:prstGeom prst="rect">
              <a:avLst/>
            </a:prstGeom>
            <a:blipFill>
              <a:blip r:embed="rId5" cstate="print"/>
              <a:stretch>
                <a:fillRect/>
              </a:stretch>
            </a:blipFill>
          </p:spPr>
          <p:txBody>
            <a:bodyPr wrap="square" lIns="0" tIns="0" rIns="0" bIns="0" rtlCol="0"/>
            <a:lstStyle/>
            <a:p>
              <a:endParaRPr/>
            </a:p>
          </p:txBody>
        </p:sp>
        <p:sp>
          <p:nvSpPr>
            <p:cNvPr id="67" name="object 7"/>
            <p:cNvSpPr/>
            <p:nvPr/>
          </p:nvSpPr>
          <p:spPr>
            <a:xfrm>
              <a:off x="2114232" y="3082061"/>
              <a:ext cx="135268" cy="135268"/>
            </a:xfrm>
            <a:prstGeom prst="rect">
              <a:avLst/>
            </a:prstGeom>
            <a:blipFill>
              <a:blip r:embed="rId6" cstate="print"/>
              <a:stretch>
                <a:fillRect/>
              </a:stretch>
            </a:blipFill>
          </p:spPr>
          <p:txBody>
            <a:bodyPr wrap="square" lIns="0" tIns="0" rIns="0" bIns="0" rtlCol="0"/>
            <a:lstStyle/>
            <a:p>
              <a:endParaRPr/>
            </a:p>
          </p:txBody>
        </p:sp>
        <p:sp>
          <p:nvSpPr>
            <p:cNvPr id="68" name="object 8"/>
            <p:cNvSpPr/>
            <p:nvPr/>
          </p:nvSpPr>
          <p:spPr>
            <a:xfrm>
              <a:off x="596518" y="3422040"/>
              <a:ext cx="3549015" cy="0"/>
            </a:xfrm>
            <a:custGeom>
              <a:avLst/>
              <a:gdLst/>
              <a:ahLst/>
              <a:cxnLst/>
              <a:rect l="l" t="t" r="r" b="b"/>
              <a:pathLst>
                <a:path w="3549015">
                  <a:moveTo>
                    <a:pt x="0" y="0"/>
                  </a:moveTo>
                  <a:lnTo>
                    <a:pt x="3548557" y="0"/>
                  </a:lnTo>
                </a:path>
              </a:pathLst>
            </a:custGeom>
            <a:ln w="5410">
              <a:solidFill>
                <a:srgbClr val="7F7F7F"/>
              </a:solidFill>
            </a:ln>
          </p:spPr>
          <p:txBody>
            <a:bodyPr wrap="square" lIns="0" tIns="0" rIns="0" bIns="0" rtlCol="0"/>
            <a:lstStyle/>
            <a:p>
              <a:endParaRPr/>
            </a:p>
          </p:txBody>
        </p:sp>
        <p:sp>
          <p:nvSpPr>
            <p:cNvPr id="69" name="object 9"/>
            <p:cNvSpPr/>
            <p:nvPr/>
          </p:nvSpPr>
          <p:spPr>
            <a:xfrm>
              <a:off x="2866326" y="2062136"/>
              <a:ext cx="54610" cy="54610"/>
            </a:xfrm>
            <a:custGeom>
              <a:avLst/>
              <a:gdLst/>
              <a:ahLst/>
              <a:cxnLst/>
              <a:rect l="l" t="t" r="r" b="b"/>
              <a:pathLst>
                <a:path w="54610" h="54610">
                  <a:moveTo>
                    <a:pt x="0" y="27051"/>
                  </a:moveTo>
                  <a:lnTo>
                    <a:pt x="2128" y="37583"/>
                  </a:lnTo>
                  <a:lnTo>
                    <a:pt x="7929" y="46181"/>
                  </a:lnTo>
                  <a:lnTo>
                    <a:pt x="16528" y="51977"/>
                  </a:lnTo>
                  <a:lnTo>
                    <a:pt x="27051" y="54102"/>
                  </a:lnTo>
                  <a:lnTo>
                    <a:pt x="37583" y="51977"/>
                  </a:lnTo>
                  <a:lnTo>
                    <a:pt x="46181" y="46181"/>
                  </a:lnTo>
                  <a:lnTo>
                    <a:pt x="51977" y="37583"/>
                  </a:lnTo>
                  <a:lnTo>
                    <a:pt x="54102" y="27051"/>
                  </a:lnTo>
                  <a:lnTo>
                    <a:pt x="51977" y="16523"/>
                  </a:lnTo>
                  <a:lnTo>
                    <a:pt x="46181" y="7924"/>
                  </a:lnTo>
                  <a:lnTo>
                    <a:pt x="37583" y="2126"/>
                  </a:lnTo>
                  <a:lnTo>
                    <a:pt x="27051" y="0"/>
                  </a:lnTo>
                  <a:lnTo>
                    <a:pt x="16528" y="2126"/>
                  </a:lnTo>
                  <a:lnTo>
                    <a:pt x="7929" y="7924"/>
                  </a:lnTo>
                  <a:lnTo>
                    <a:pt x="2128" y="16523"/>
                  </a:lnTo>
                  <a:lnTo>
                    <a:pt x="0" y="27051"/>
                  </a:lnTo>
                  <a:close/>
                </a:path>
              </a:pathLst>
            </a:custGeom>
            <a:solidFill>
              <a:srgbClr val="000000"/>
            </a:solidFill>
          </p:spPr>
          <p:txBody>
            <a:bodyPr wrap="square" lIns="0" tIns="0" rIns="0" bIns="0" rtlCol="0"/>
            <a:lstStyle/>
            <a:p>
              <a:endParaRPr/>
            </a:p>
          </p:txBody>
        </p:sp>
        <p:sp>
          <p:nvSpPr>
            <p:cNvPr id="70" name="object 10"/>
            <p:cNvSpPr/>
            <p:nvPr/>
          </p:nvSpPr>
          <p:spPr>
            <a:xfrm>
              <a:off x="2866326" y="3394976"/>
              <a:ext cx="54610" cy="54610"/>
            </a:xfrm>
            <a:custGeom>
              <a:avLst/>
              <a:gdLst/>
              <a:ahLst/>
              <a:cxnLst/>
              <a:rect l="l" t="t" r="r" b="b"/>
              <a:pathLst>
                <a:path w="54610" h="54610">
                  <a:moveTo>
                    <a:pt x="0" y="27063"/>
                  </a:moveTo>
                  <a:lnTo>
                    <a:pt x="2128" y="37591"/>
                  </a:lnTo>
                  <a:lnTo>
                    <a:pt x="7929" y="46189"/>
                  </a:lnTo>
                  <a:lnTo>
                    <a:pt x="16528" y="51988"/>
                  </a:lnTo>
                  <a:lnTo>
                    <a:pt x="27051" y="54114"/>
                  </a:lnTo>
                  <a:lnTo>
                    <a:pt x="37583" y="51988"/>
                  </a:lnTo>
                  <a:lnTo>
                    <a:pt x="46181" y="46189"/>
                  </a:lnTo>
                  <a:lnTo>
                    <a:pt x="51977" y="37591"/>
                  </a:lnTo>
                  <a:lnTo>
                    <a:pt x="54102" y="27063"/>
                  </a:lnTo>
                  <a:lnTo>
                    <a:pt x="51977" y="16528"/>
                  </a:lnTo>
                  <a:lnTo>
                    <a:pt x="46181" y="7926"/>
                  </a:lnTo>
                  <a:lnTo>
                    <a:pt x="37583" y="2126"/>
                  </a:lnTo>
                  <a:lnTo>
                    <a:pt x="27051" y="0"/>
                  </a:lnTo>
                  <a:lnTo>
                    <a:pt x="16528" y="2126"/>
                  </a:lnTo>
                  <a:lnTo>
                    <a:pt x="7929" y="7926"/>
                  </a:lnTo>
                  <a:lnTo>
                    <a:pt x="2128" y="16528"/>
                  </a:lnTo>
                  <a:lnTo>
                    <a:pt x="0" y="27063"/>
                  </a:lnTo>
                  <a:close/>
                </a:path>
              </a:pathLst>
            </a:custGeom>
            <a:solidFill>
              <a:srgbClr val="000000"/>
            </a:solidFill>
          </p:spPr>
          <p:txBody>
            <a:bodyPr wrap="square" lIns="0" tIns="0" rIns="0" bIns="0" rtlCol="0"/>
            <a:lstStyle/>
            <a:p>
              <a:endParaRPr/>
            </a:p>
          </p:txBody>
        </p:sp>
        <p:sp>
          <p:nvSpPr>
            <p:cNvPr id="71" name="object 11"/>
            <p:cNvSpPr/>
            <p:nvPr/>
          </p:nvSpPr>
          <p:spPr>
            <a:xfrm>
              <a:off x="2893377" y="2089187"/>
              <a:ext cx="0" cy="1332865"/>
            </a:xfrm>
            <a:custGeom>
              <a:avLst/>
              <a:gdLst/>
              <a:ahLst/>
              <a:cxnLst/>
              <a:rect l="l" t="t" r="r" b="b"/>
              <a:pathLst>
                <a:path h="1332864">
                  <a:moveTo>
                    <a:pt x="0" y="1332852"/>
                  </a:moveTo>
                  <a:lnTo>
                    <a:pt x="0" y="0"/>
                  </a:lnTo>
                </a:path>
              </a:pathLst>
            </a:custGeom>
            <a:ln w="5410">
              <a:solidFill>
                <a:srgbClr val="FF0000"/>
              </a:solidFill>
            </a:ln>
          </p:spPr>
          <p:txBody>
            <a:bodyPr wrap="square" lIns="0" tIns="0" rIns="0" bIns="0" rtlCol="0"/>
            <a:lstStyle/>
            <a:p>
              <a:endParaRPr/>
            </a:p>
          </p:txBody>
        </p:sp>
        <p:sp>
          <p:nvSpPr>
            <p:cNvPr id="72" name="object 12"/>
            <p:cNvSpPr/>
            <p:nvPr/>
          </p:nvSpPr>
          <p:spPr>
            <a:xfrm>
              <a:off x="2893377" y="3422040"/>
              <a:ext cx="0" cy="830580"/>
            </a:xfrm>
            <a:custGeom>
              <a:avLst/>
              <a:gdLst/>
              <a:ahLst/>
              <a:cxnLst/>
              <a:rect l="l" t="t" r="r" b="b"/>
              <a:pathLst>
                <a:path h="830579">
                  <a:moveTo>
                    <a:pt x="0" y="0"/>
                  </a:moveTo>
                  <a:lnTo>
                    <a:pt x="0" y="830554"/>
                  </a:lnTo>
                </a:path>
              </a:pathLst>
            </a:custGeom>
            <a:ln w="5410">
              <a:solidFill>
                <a:srgbClr val="7F7F7F"/>
              </a:solidFill>
              <a:prstDash val="lgDash"/>
            </a:ln>
          </p:spPr>
          <p:txBody>
            <a:bodyPr wrap="square" lIns="0" tIns="0" rIns="0" bIns="0" rtlCol="0"/>
            <a:lstStyle/>
            <a:p>
              <a:endParaRPr/>
            </a:p>
          </p:txBody>
        </p:sp>
        <p:sp>
          <p:nvSpPr>
            <p:cNvPr id="73" name="object 14"/>
            <p:cNvSpPr txBox="1"/>
            <p:nvPr/>
          </p:nvSpPr>
          <p:spPr>
            <a:xfrm>
              <a:off x="2795993" y="4226433"/>
              <a:ext cx="125095" cy="240665"/>
            </a:xfrm>
            <a:prstGeom prst="rect">
              <a:avLst/>
            </a:prstGeom>
          </p:spPr>
          <p:txBody>
            <a:bodyPr vert="horz" wrap="square" lIns="0" tIns="13335" rIns="0" bIns="0" rtlCol="0">
              <a:spAutoFit/>
            </a:bodyPr>
            <a:lstStyle/>
            <a:p>
              <a:pPr marL="12700">
                <a:lnSpc>
                  <a:spcPct val="100000"/>
                </a:lnSpc>
                <a:spcBef>
                  <a:spcPts val="105"/>
                </a:spcBef>
              </a:pPr>
              <a:r>
                <a:rPr sz="1400" i="1" spc="160" dirty="0">
                  <a:latin typeface="Times New Roman"/>
                  <a:cs typeface="Times New Roman"/>
                </a:rPr>
                <a:t>x</a:t>
              </a:r>
              <a:endParaRPr sz="1400">
                <a:latin typeface="Times New Roman"/>
                <a:cs typeface="Times New Roman"/>
              </a:endParaRPr>
            </a:p>
          </p:txBody>
        </p:sp>
        <p:sp>
          <p:nvSpPr>
            <p:cNvPr id="74" name="object 15"/>
            <p:cNvSpPr txBox="1"/>
            <p:nvPr/>
          </p:nvSpPr>
          <p:spPr>
            <a:xfrm>
              <a:off x="2574150" y="1809623"/>
              <a:ext cx="356870" cy="240665"/>
            </a:xfrm>
            <a:prstGeom prst="rect">
              <a:avLst/>
            </a:prstGeom>
          </p:spPr>
          <p:txBody>
            <a:bodyPr vert="horz" wrap="square" lIns="0" tIns="13335" rIns="0" bIns="0" rtlCol="0">
              <a:spAutoFit/>
            </a:bodyPr>
            <a:lstStyle/>
            <a:p>
              <a:pPr marL="12700">
                <a:lnSpc>
                  <a:spcPct val="100000"/>
                </a:lnSpc>
                <a:spcBef>
                  <a:spcPts val="105"/>
                </a:spcBef>
              </a:pPr>
              <a:r>
                <a:rPr sz="1400" i="1" spc="285" dirty="0">
                  <a:latin typeface="Times New Roman"/>
                  <a:cs typeface="Times New Roman"/>
                </a:rPr>
                <a:t>f</a:t>
              </a:r>
              <a:r>
                <a:rPr sz="1400" i="1" spc="-260" dirty="0">
                  <a:latin typeface="Times New Roman"/>
                  <a:cs typeface="Times New Roman"/>
                </a:rPr>
                <a:t> </a:t>
              </a:r>
              <a:r>
                <a:rPr sz="1400" spc="75" dirty="0">
                  <a:latin typeface="Times New Roman"/>
                  <a:cs typeface="Times New Roman"/>
                </a:rPr>
                <a:t>(</a:t>
              </a:r>
              <a:r>
                <a:rPr sz="1400" i="1" spc="75" dirty="0">
                  <a:latin typeface="Times New Roman"/>
                  <a:cs typeface="Times New Roman"/>
                </a:rPr>
                <a:t>x</a:t>
              </a:r>
              <a:r>
                <a:rPr sz="1400" spc="75" dirty="0">
                  <a:latin typeface="Times New Roman"/>
                  <a:cs typeface="Times New Roman"/>
                </a:rPr>
                <a:t>)</a:t>
              </a:r>
              <a:endParaRPr sz="1400">
                <a:latin typeface="Times New Roman"/>
                <a:cs typeface="Times New Roman"/>
              </a:endParaRPr>
            </a:p>
          </p:txBody>
        </p:sp>
        <p:sp>
          <p:nvSpPr>
            <p:cNvPr id="76" name="object 17"/>
            <p:cNvSpPr txBox="1"/>
            <p:nvPr/>
          </p:nvSpPr>
          <p:spPr>
            <a:xfrm>
              <a:off x="2928553" y="2616728"/>
              <a:ext cx="561975" cy="240665"/>
            </a:xfrm>
            <a:prstGeom prst="rect">
              <a:avLst/>
            </a:prstGeom>
          </p:spPr>
          <p:txBody>
            <a:bodyPr vert="horz" wrap="square" lIns="0" tIns="13335" rIns="0" bIns="0" rtlCol="0">
              <a:spAutoFit/>
            </a:bodyPr>
            <a:lstStyle/>
            <a:p>
              <a:pPr marL="12700">
                <a:lnSpc>
                  <a:spcPct val="100000"/>
                </a:lnSpc>
                <a:spcBef>
                  <a:spcPts val="105"/>
                </a:spcBef>
              </a:pPr>
              <a:r>
                <a:rPr sz="1400" i="1" spc="160" dirty="0">
                  <a:latin typeface="Times New Roman"/>
                  <a:cs typeface="Times New Roman"/>
                </a:rPr>
                <a:t>E</a:t>
              </a:r>
              <a:r>
                <a:rPr sz="1425" spc="-600" baseline="-20467" dirty="0">
                  <a:latin typeface="Times New Roman"/>
                  <a:cs typeface="Times New Roman"/>
                </a:rPr>
                <a:t>o</a:t>
              </a:r>
              <a:r>
                <a:rPr sz="1425" spc="-434" baseline="29239" dirty="0">
                  <a:latin typeface="Arial Unicode MS"/>
                  <a:cs typeface="Arial Unicode MS"/>
                </a:rPr>
                <a:t>D</a:t>
              </a:r>
              <a:r>
                <a:rPr sz="1425" spc="82" baseline="-20467" dirty="0">
                  <a:latin typeface="Times New Roman"/>
                  <a:cs typeface="Times New Roman"/>
                </a:rPr>
                <a:t>u</a:t>
              </a:r>
              <a:r>
                <a:rPr sz="1425" spc="195" baseline="-20467" dirty="0">
                  <a:latin typeface="Times New Roman"/>
                  <a:cs typeface="Times New Roman"/>
                </a:rPr>
                <a:t>t</a:t>
              </a:r>
              <a:r>
                <a:rPr sz="1400" spc="30" dirty="0">
                  <a:latin typeface="Times New Roman"/>
                  <a:cs typeface="Times New Roman"/>
                </a:rPr>
                <a:t>(</a:t>
              </a:r>
              <a:r>
                <a:rPr sz="1400" i="1" spc="160" dirty="0">
                  <a:latin typeface="Times New Roman"/>
                  <a:cs typeface="Times New Roman"/>
                </a:rPr>
                <a:t>x</a:t>
              </a:r>
              <a:r>
                <a:rPr sz="1400" spc="30" dirty="0">
                  <a:latin typeface="Times New Roman"/>
                  <a:cs typeface="Times New Roman"/>
                </a:rPr>
                <a:t>)</a:t>
              </a:r>
              <a:endParaRPr sz="1400">
                <a:latin typeface="Times New Roman"/>
                <a:cs typeface="Times New Roman"/>
              </a:endParaRPr>
            </a:p>
          </p:txBody>
        </p:sp>
      </p:grpSp>
      <p:grpSp>
        <p:nvGrpSpPr>
          <p:cNvPr id="77" name="Group 76"/>
          <p:cNvGrpSpPr/>
          <p:nvPr/>
        </p:nvGrpSpPr>
        <p:grpSpPr>
          <a:xfrm>
            <a:off x="7778635" y="1527236"/>
            <a:ext cx="3575165" cy="3036215"/>
            <a:chOff x="5142369" y="1430883"/>
            <a:chExt cx="3575165" cy="3036215"/>
          </a:xfrm>
        </p:grpSpPr>
        <p:sp>
          <p:nvSpPr>
            <p:cNvPr id="78" name="object 18"/>
            <p:cNvSpPr/>
            <p:nvPr/>
          </p:nvSpPr>
          <p:spPr>
            <a:xfrm>
              <a:off x="5142369" y="4252595"/>
              <a:ext cx="3575050" cy="0"/>
            </a:xfrm>
            <a:custGeom>
              <a:avLst/>
              <a:gdLst/>
              <a:ahLst/>
              <a:cxnLst/>
              <a:rect l="l" t="t" r="r" b="b"/>
              <a:pathLst>
                <a:path w="3575050">
                  <a:moveTo>
                    <a:pt x="0" y="0"/>
                  </a:moveTo>
                  <a:lnTo>
                    <a:pt x="3574707" y="0"/>
                  </a:lnTo>
                </a:path>
              </a:pathLst>
            </a:custGeom>
            <a:ln w="21642">
              <a:solidFill>
                <a:srgbClr val="000000"/>
              </a:solidFill>
            </a:ln>
          </p:spPr>
          <p:txBody>
            <a:bodyPr wrap="square" lIns="0" tIns="0" rIns="0" bIns="0" rtlCol="0"/>
            <a:lstStyle/>
            <a:p>
              <a:endParaRPr/>
            </a:p>
          </p:txBody>
        </p:sp>
        <p:sp>
          <p:nvSpPr>
            <p:cNvPr id="79" name="object 19"/>
            <p:cNvSpPr/>
            <p:nvPr/>
          </p:nvSpPr>
          <p:spPr>
            <a:xfrm>
              <a:off x="5142369" y="1430883"/>
              <a:ext cx="0" cy="2821940"/>
            </a:xfrm>
            <a:custGeom>
              <a:avLst/>
              <a:gdLst/>
              <a:ahLst/>
              <a:cxnLst/>
              <a:rect l="l" t="t" r="r" b="b"/>
              <a:pathLst>
                <a:path h="2821940">
                  <a:moveTo>
                    <a:pt x="0" y="2821711"/>
                  </a:moveTo>
                  <a:lnTo>
                    <a:pt x="0" y="0"/>
                  </a:lnTo>
                </a:path>
              </a:pathLst>
            </a:custGeom>
            <a:ln w="21642">
              <a:solidFill>
                <a:srgbClr val="000000"/>
              </a:solidFill>
            </a:ln>
          </p:spPr>
          <p:txBody>
            <a:bodyPr wrap="square" lIns="0" tIns="0" rIns="0" bIns="0" rtlCol="0"/>
            <a:lstStyle/>
            <a:p>
              <a:endParaRPr/>
            </a:p>
          </p:txBody>
        </p:sp>
        <p:sp>
          <p:nvSpPr>
            <p:cNvPr id="80" name="object 20"/>
            <p:cNvSpPr/>
            <p:nvPr/>
          </p:nvSpPr>
          <p:spPr>
            <a:xfrm>
              <a:off x="5168519" y="1900720"/>
              <a:ext cx="3549015" cy="1881505"/>
            </a:xfrm>
            <a:custGeom>
              <a:avLst/>
              <a:gdLst/>
              <a:ahLst/>
              <a:cxnLst/>
              <a:rect l="l" t="t" r="r" b="b"/>
              <a:pathLst>
                <a:path w="3549015" h="1881504">
                  <a:moveTo>
                    <a:pt x="0" y="940562"/>
                  </a:moveTo>
                  <a:lnTo>
                    <a:pt x="88379" y="1087564"/>
                  </a:lnTo>
                  <a:lnTo>
                    <a:pt x="177660" y="1230947"/>
                  </a:lnTo>
                  <a:lnTo>
                    <a:pt x="266039" y="1368005"/>
                  </a:lnTo>
                  <a:lnTo>
                    <a:pt x="354406" y="1493367"/>
                  </a:lnTo>
                  <a:lnTo>
                    <a:pt x="443687" y="1606092"/>
                  </a:lnTo>
                  <a:lnTo>
                    <a:pt x="532066" y="1701685"/>
                  </a:lnTo>
                  <a:lnTo>
                    <a:pt x="621347" y="1778330"/>
                  </a:lnTo>
                  <a:lnTo>
                    <a:pt x="709714" y="1835137"/>
                  </a:lnTo>
                  <a:lnTo>
                    <a:pt x="798093" y="1869414"/>
                  </a:lnTo>
                  <a:lnTo>
                    <a:pt x="887361" y="1881136"/>
                  </a:lnTo>
                  <a:lnTo>
                    <a:pt x="975741" y="1869414"/>
                  </a:lnTo>
                  <a:lnTo>
                    <a:pt x="1064120" y="1835137"/>
                  </a:lnTo>
                  <a:lnTo>
                    <a:pt x="1153401" y="1778330"/>
                  </a:lnTo>
                  <a:lnTo>
                    <a:pt x="1241767" y="1701685"/>
                  </a:lnTo>
                  <a:lnTo>
                    <a:pt x="1330147" y="1606092"/>
                  </a:lnTo>
                  <a:lnTo>
                    <a:pt x="1419428" y="1493367"/>
                  </a:lnTo>
                  <a:lnTo>
                    <a:pt x="1507807" y="1368005"/>
                  </a:lnTo>
                  <a:lnTo>
                    <a:pt x="1597075" y="1230947"/>
                  </a:lnTo>
                  <a:lnTo>
                    <a:pt x="1685442" y="1087564"/>
                  </a:lnTo>
                  <a:lnTo>
                    <a:pt x="1773821" y="940562"/>
                  </a:lnTo>
                  <a:lnTo>
                    <a:pt x="1863102" y="793572"/>
                  </a:lnTo>
                  <a:lnTo>
                    <a:pt x="1951482" y="650189"/>
                  </a:lnTo>
                  <a:lnTo>
                    <a:pt x="2039848" y="513118"/>
                  </a:lnTo>
                  <a:lnTo>
                    <a:pt x="2129129" y="387769"/>
                  </a:lnTo>
                  <a:lnTo>
                    <a:pt x="2217508" y="275043"/>
                  </a:lnTo>
                  <a:lnTo>
                    <a:pt x="2305888" y="179451"/>
                  </a:lnTo>
                  <a:lnTo>
                    <a:pt x="2395169" y="102806"/>
                  </a:lnTo>
                  <a:lnTo>
                    <a:pt x="2483535" y="45986"/>
                  </a:lnTo>
                  <a:lnTo>
                    <a:pt x="2572816" y="11722"/>
                  </a:lnTo>
                  <a:lnTo>
                    <a:pt x="2661183" y="0"/>
                  </a:lnTo>
                  <a:lnTo>
                    <a:pt x="2749562" y="11722"/>
                  </a:lnTo>
                  <a:lnTo>
                    <a:pt x="2838843" y="45986"/>
                  </a:lnTo>
                  <a:lnTo>
                    <a:pt x="2927210" y="102806"/>
                  </a:lnTo>
                  <a:lnTo>
                    <a:pt x="3015589" y="179451"/>
                  </a:lnTo>
                  <a:lnTo>
                    <a:pt x="3104870" y="275043"/>
                  </a:lnTo>
                  <a:lnTo>
                    <a:pt x="3193249" y="387769"/>
                  </a:lnTo>
                  <a:lnTo>
                    <a:pt x="3281616" y="513118"/>
                  </a:lnTo>
                  <a:lnTo>
                    <a:pt x="3370897" y="650189"/>
                  </a:lnTo>
                  <a:lnTo>
                    <a:pt x="3459276" y="793572"/>
                  </a:lnTo>
                  <a:lnTo>
                    <a:pt x="3548557" y="940562"/>
                  </a:lnTo>
                </a:path>
              </a:pathLst>
            </a:custGeom>
            <a:ln w="32464">
              <a:solidFill>
                <a:srgbClr val="0000FF"/>
              </a:solidFill>
            </a:ln>
          </p:spPr>
          <p:txBody>
            <a:bodyPr wrap="square" lIns="0" tIns="0" rIns="0" bIns="0" rtlCol="0"/>
            <a:lstStyle/>
            <a:p>
              <a:endParaRPr/>
            </a:p>
          </p:txBody>
        </p:sp>
        <p:sp>
          <p:nvSpPr>
            <p:cNvPr id="81" name="object 21"/>
            <p:cNvSpPr/>
            <p:nvPr/>
          </p:nvSpPr>
          <p:spPr>
            <a:xfrm>
              <a:off x="5742063" y="3626751"/>
              <a:ext cx="135268" cy="135268"/>
            </a:xfrm>
            <a:prstGeom prst="rect">
              <a:avLst/>
            </a:prstGeom>
            <a:blipFill>
              <a:blip r:embed="rId5" cstate="print"/>
              <a:stretch>
                <a:fillRect/>
              </a:stretch>
            </a:blipFill>
          </p:spPr>
          <p:txBody>
            <a:bodyPr wrap="square" lIns="0" tIns="0" rIns="0" bIns="0" rtlCol="0"/>
            <a:lstStyle/>
            <a:p>
              <a:endParaRPr/>
            </a:p>
          </p:txBody>
        </p:sp>
        <p:sp>
          <p:nvSpPr>
            <p:cNvPr id="82" name="object 22"/>
            <p:cNvSpPr/>
            <p:nvPr/>
          </p:nvSpPr>
          <p:spPr>
            <a:xfrm>
              <a:off x="6686232" y="3082061"/>
              <a:ext cx="135268" cy="135268"/>
            </a:xfrm>
            <a:prstGeom prst="rect">
              <a:avLst/>
            </a:prstGeom>
            <a:blipFill>
              <a:blip r:embed="rId6" cstate="print"/>
              <a:stretch>
                <a:fillRect/>
              </a:stretch>
            </a:blipFill>
          </p:spPr>
          <p:txBody>
            <a:bodyPr wrap="square" lIns="0" tIns="0" rIns="0" bIns="0" rtlCol="0"/>
            <a:lstStyle/>
            <a:p>
              <a:endParaRPr/>
            </a:p>
          </p:txBody>
        </p:sp>
        <p:sp>
          <p:nvSpPr>
            <p:cNvPr id="83" name="object 23"/>
            <p:cNvSpPr/>
            <p:nvPr/>
          </p:nvSpPr>
          <p:spPr>
            <a:xfrm>
              <a:off x="5168519" y="2018842"/>
              <a:ext cx="3549015" cy="2045335"/>
            </a:xfrm>
            <a:custGeom>
              <a:avLst/>
              <a:gdLst/>
              <a:ahLst/>
              <a:cxnLst/>
              <a:rect l="l" t="t" r="r" b="b"/>
              <a:pathLst>
                <a:path w="3549015" h="2045335">
                  <a:moveTo>
                    <a:pt x="0" y="2045271"/>
                  </a:moveTo>
                  <a:lnTo>
                    <a:pt x="88379" y="1993861"/>
                  </a:lnTo>
                  <a:lnTo>
                    <a:pt x="177660" y="1942465"/>
                  </a:lnTo>
                  <a:lnTo>
                    <a:pt x="266039" y="1891969"/>
                  </a:lnTo>
                  <a:lnTo>
                    <a:pt x="354406" y="1840560"/>
                  </a:lnTo>
                  <a:lnTo>
                    <a:pt x="443687" y="1789163"/>
                  </a:lnTo>
                  <a:lnTo>
                    <a:pt x="532066" y="1737766"/>
                  </a:lnTo>
                  <a:lnTo>
                    <a:pt x="621347" y="1687258"/>
                  </a:lnTo>
                  <a:lnTo>
                    <a:pt x="709714" y="1635861"/>
                  </a:lnTo>
                  <a:lnTo>
                    <a:pt x="798093" y="1584452"/>
                  </a:lnTo>
                  <a:lnTo>
                    <a:pt x="887361" y="1533956"/>
                  </a:lnTo>
                  <a:lnTo>
                    <a:pt x="975741" y="1482547"/>
                  </a:lnTo>
                  <a:lnTo>
                    <a:pt x="1064120" y="1431150"/>
                  </a:lnTo>
                  <a:lnTo>
                    <a:pt x="1153401" y="1380655"/>
                  </a:lnTo>
                  <a:lnTo>
                    <a:pt x="1241767" y="1329258"/>
                  </a:lnTo>
                  <a:lnTo>
                    <a:pt x="1330147" y="1277848"/>
                  </a:lnTo>
                  <a:lnTo>
                    <a:pt x="1419428" y="1226451"/>
                  </a:lnTo>
                  <a:lnTo>
                    <a:pt x="1507807" y="1175943"/>
                  </a:lnTo>
                  <a:lnTo>
                    <a:pt x="1597075" y="1124546"/>
                  </a:lnTo>
                  <a:lnTo>
                    <a:pt x="1685442" y="1073137"/>
                  </a:lnTo>
                  <a:lnTo>
                    <a:pt x="1773821" y="1022642"/>
                  </a:lnTo>
                  <a:lnTo>
                    <a:pt x="1863102" y="971232"/>
                  </a:lnTo>
                  <a:lnTo>
                    <a:pt x="1951482" y="919835"/>
                  </a:lnTo>
                  <a:lnTo>
                    <a:pt x="2039848" y="869340"/>
                  </a:lnTo>
                  <a:lnTo>
                    <a:pt x="2129129" y="817930"/>
                  </a:lnTo>
                  <a:lnTo>
                    <a:pt x="2217508" y="766533"/>
                  </a:lnTo>
                  <a:lnTo>
                    <a:pt x="2305888" y="715137"/>
                  </a:lnTo>
                  <a:lnTo>
                    <a:pt x="2395169" y="664629"/>
                  </a:lnTo>
                  <a:lnTo>
                    <a:pt x="2483535" y="613232"/>
                  </a:lnTo>
                  <a:lnTo>
                    <a:pt x="2572816" y="561822"/>
                  </a:lnTo>
                  <a:lnTo>
                    <a:pt x="2661183" y="511314"/>
                  </a:lnTo>
                  <a:lnTo>
                    <a:pt x="2749562" y="459917"/>
                  </a:lnTo>
                  <a:lnTo>
                    <a:pt x="2838843" y="408520"/>
                  </a:lnTo>
                  <a:lnTo>
                    <a:pt x="2927210" y="358025"/>
                  </a:lnTo>
                  <a:lnTo>
                    <a:pt x="3015589" y="306616"/>
                  </a:lnTo>
                  <a:lnTo>
                    <a:pt x="3104870" y="255219"/>
                  </a:lnTo>
                  <a:lnTo>
                    <a:pt x="3193249" y="203809"/>
                  </a:lnTo>
                  <a:lnTo>
                    <a:pt x="3281616" y="153314"/>
                  </a:lnTo>
                  <a:lnTo>
                    <a:pt x="3370897" y="101917"/>
                  </a:lnTo>
                  <a:lnTo>
                    <a:pt x="3459276" y="50507"/>
                  </a:lnTo>
                  <a:lnTo>
                    <a:pt x="3548557" y="0"/>
                  </a:lnTo>
                </a:path>
              </a:pathLst>
            </a:custGeom>
            <a:ln w="5410">
              <a:solidFill>
                <a:srgbClr val="7F7F7F"/>
              </a:solidFill>
            </a:ln>
          </p:spPr>
          <p:txBody>
            <a:bodyPr wrap="square" lIns="0" tIns="0" rIns="0" bIns="0" rtlCol="0"/>
            <a:lstStyle/>
            <a:p>
              <a:endParaRPr/>
            </a:p>
          </p:txBody>
        </p:sp>
        <p:sp>
          <p:nvSpPr>
            <p:cNvPr id="84" name="object 24"/>
            <p:cNvSpPr/>
            <p:nvPr/>
          </p:nvSpPr>
          <p:spPr>
            <a:xfrm>
              <a:off x="7438326" y="2062136"/>
              <a:ext cx="54610" cy="54610"/>
            </a:xfrm>
            <a:custGeom>
              <a:avLst/>
              <a:gdLst/>
              <a:ahLst/>
              <a:cxnLst/>
              <a:rect l="l" t="t" r="r" b="b"/>
              <a:pathLst>
                <a:path w="54609" h="54610">
                  <a:moveTo>
                    <a:pt x="0" y="27051"/>
                  </a:moveTo>
                  <a:lnTo>
                    <a:pt x="2128" y="37583"/>
                  </a:lnTo>
                  <a:lnTo>
                    <a:pt x="7929" y="46181"/>
                  </a:lnTo>
                  <a:lnTo>
                    <a:pt x="16528" y="51977"/>
                  </a:lnTo>
                  <a:lnTo>
                    <a:pt x="27051" y="54102"/>
                  </a:lnTo>
                  <a:lnTo>
                    <a:pt x="37583" y="51977"/>
                  </a:lnTo>
                  <a:lnTo>
                    <a:pt x="46181" y="46181"/>
                  </a:lnTo>
                  <a:lnTo>
                    <a:pt x="51977" y="37583"/>
                  </a:lnTo>
                  <a:lnTo>
                    <a:pt x="54102" y="27051"/>
                  </a:lnTo>
                  <a:lnTo>
                    <a:pt x="51977" y="16523"/>
                  </a:lnTo>
                  <a:lnTo>
                    <a:pt x="46181" y="7924"/>
                  </a:lnTo>
                  <a:lnTo>
                    <a:pt x="37583" y="2126"/>
                  </a:lnTo>
                  <a:lnTo>
                    <a:pt x="27051" y="0"/>
                  </a:lnTo>
                  <a:lnTo>
                    <a:pt x="16528" y="2126"/>
                  </a:lnTo>
                  <a:lnTo>
                    <a:pt x="7929" y="7924"/>
                  </a:lnTo>
                  <a:lnTo>
                    <a:pt x="2128" y="16523"/>
                  </a:lnTo>
                  <a:lnTo>
                    <a:pt x="0" y="27051"/>
                  </a:lnTo>
                  <a:close/>
                </a:path>
              </a:pathLst>
            </a:custGeom>
            <a:solidFill>
              <a:srgbClr val="000000"/>
            </a:solidFill>
          </p:spPr>
          <p:txBody>
            <a:bodyPr wrap="square" lIns="0" tIns="0" rIns="0" bIns="0" rtlCol="0"/>
            <a:lstStyle/>
            <a:p>
              <a:endParaRPr/>
            </a:p>
          </p:txBody>
        </p:sp>
        <p:sp>
          <p:nvSpPr>
            <p:cNvPr id="85" name="object 25"/>
            <p:cNvSpPr/>
            <p:nvPr/>
          </p:nvSpPr>
          <p:spPr>
            <a:xfrm>
              <a:off x="7438326" y="2712338"/>
              <a:ext cx="54610" cy="54610"/>
            </a:xfrm>
            <a:custGeom>
              <a:avLst/>
              <a:gdLst/>
              <a:ahLst/>
              <a:cxnLst/>
              <a:rect l="l" t="t" r="r" b="b"/>
              <a:pathLst>
                <a:path w="54609" h="54610">
                  <a:moveTo>
                    <a:pt x="0" y="27051"/>
                  </a:moveTo>
                  <a:lnTo>
                    <a:pt x="2128" y="37578"/>
                  </a:lnTo>
                  <a:lnTo>
                    <a:pt x="7929" y="46177"/>
                  </a:lnTo>
                  <a:lnTo>
                    <a:pt x="16528" y="51975"/>
                  </a:lnTo>
                  <a:lnTo>
                    <a:pt x="27051" y="54102"/>
                  </a:lnTo>
                  <a:lnTo>
                    <a:pt x="37583" y="51975"/>
                  </a:lnTo>
                  <a:lnTo>
                    <a:pt x="46181" y="46177"/>
                  </a:lnTo>
                  <a:lnTo>
                    <a:pt x="51977" y="37578"/>
                  </a:lnTo>
                  <a:lnTo>
                    <a:pt x="54102" y="27051"/>
                  </a:lnTo>
                  <a:lnTo>
                    <a:pt x="51977" y="16518"/>
                  </a:lnTo>
                  <a:lnTo>
                    <a:pt x="46181" y="7920"/>
                  </a:lnTo>
                  <a:lnTo>
                    <a:pt x="37583" y="2124"/>
                  </a:lnTo>
                  <a:lnTo>
                    <a:pt x="27051" y="0"/>
                  </a:lnTo>
                  <a:lnTo>
                    <a:pt x="16528" y="2124"/>
                  </a:lnTo>
                  <a:lnTo>
                    <a:pt x="7929" y="7920"/>
                  </a:lnTo>
                  <a:lnTo>
                    <a:pt x="2128" y="16518"/>
                  </a:lnTo>
                  <a:lnTo>
                    <a:pt x="0" y="27051"/>
                  </a:lnTo>
                  <a:close/>
                </a:path>
              </a:pathLst>
            </a:custGeom>
            <a:solidFill>
              <a:srgbClr val="000000"/>
            </a:solidFill>
          </p:spPr>
          <p:txBody>
            <a:bodyPr wrap="square" lIns="0" tIns="0" rIns="0" bIns="0" rtlCol="0"/>
            <a:lstStyle/>
            <a:p>
              <a:endParaRPr/>
            </a:p>
          </p:txBody>
        </p:sp>
        <p:sp>
          <p:nvSpPr>
            <p:cNvPr id="86" name="object 26"/>
            <p:cNvSpPr/>
            <p:nvPr/>
          </p:nvSpPr>
          <p:spPr>
            <a:xfrm>
              <a:off x="7465377" y="2089187"/>
              <a:ext cx="0" cy="650240"/>
            </a:xfrm>
            <a:custGeom>
              <a:avLst/>
              <a:gdLst/>
              <a:ahLst/>
              <a:cxnLst/>
              <a:rect l="l" t="t" r="r" b="b"/>
              <a:pathLst>
                <a:path h="650239">
                  <a:moveTo>
                    <a:pt x="0" y="650201"/>
                  </a:moveTo>
                  <a:lnTo>
                    <a:pt x="0" y="0"/>
                  </a:lnTo>
                </a:path>
              </a:pathLst>
            </a:custGeom>
            <a:ln w="5410">
              <a:solidFill>
                <a:srgbClr val="FF0000"/>
              </a:solidFill>
            </a:ln>
          </p:spPr>
          <p:txBody>
            <a:bodyPr wrap="square" lIns="0" tIns="0" rIns="0" bIns="0" rtlCol="0"/>
            <a:lstStyle/>
            <a:p>
              <a:endParaRPr/>
            </a:p>
          </p:txBody>
        </p:sp>
        <p:sp>
          <p:nvSpPr>
            <p:cNvPr id="87" name="object 27"/>
            <p:cNvSpPr/>
            <p:nvPr/>
          </p:nvSpPr>
          <p:spPr>
            <a:xfrm>
              <a:off x="7465377" y="2739389"/>
              <a:ext cx="0" cy="1513205"/>
            </a:xfrm>
            <a:custGeom>
              <a:avLst/>
              <a:gdLst/>
              <a:ahLst/>
              <a:cxnLst/>
              <a:rect l="l" t="t" r="r" b="b"/>
              <a:pathLst>
                <a:path h="1513204">
                  <a:moveTo>
                    <a:pt x="0" y="0"/>
                  </a:moveTo>
                  <a:lnTo>
                    <a:pt x="0" y="1513205"/>
                  </a:lnTo>
                </a:path>
              </a:pathLst>
            </a:custGeom>
            <a:ln w="5410">
              <a:solidFill>
                <a:srgbClr val="7F7F7F"/>
              </a:solidFill>
              <a:prstDash val="lgDash"/>
            </a:ln>
          </p:spPr>
          <p:txBody>
            <a:bodyPr wrap="square" lIns="0" tIns="0" rIns="0" bIns="0" rtlCol="0"/>
            <a:lstStyle/>
            <a:p>
              <a:endParaRPr/>
            </a:p>
          </p:txBody>
        </p:sp>
        <p:sp>
          <p:nvSpPr>
            <p:cNvPr id="88" name="object 29"/>
            <p:cNvSpPr txBox="1"/>
            <p:nvPr/>
          </p:nvSpPr>
          <p:spPr>
            <a:xfrm>
              <a:off x="7367993" y="4226433"/>
              <a:ext cx="125095" cy="240665"/>
            </a:xfrm>
            <a:prstGeom prst="rect">
              <a:avLst/>
            </a:prstGeom>
          </p:spPr>
          <p:txBody>
            <a:bodyPr vert="horz" wrap="square" lIns="0" tIns="13335" rIns="0" bIns="0" rtlCol="0">
              <a:spAutoFit/>
            </a:bodyPr>
            <a:lstStyle/>
            <a:p>
              <a:pPr marL="12700">
                <a:lnSpc>
                  <a:spcPct val="100000"/>
                </a:lnSpc>
                <a:spcBef>
                  <a:spcPts val="105"/>
                </a:spcBef>
              </a:pPr>
              <a:r>
                <a:rPr sz="1400" i="1" spc="160" dirty="0">
                  <a:latin typeface="Times New Roman"/>
                  <a:cs typeface="Times New Roman"/>
                </a:rPr>
                <a:t>x</a:t>
              </a:r>
              <a:endParaRPr sz="1400">
                <a:latin typeface="Times New Roman"/>
                <a:cs typeface="Times New Roman"/>
              </a:endParaRPr>
            </a:p>
          </p:txBody>
        </p:sp>
        <p:sp>
          <p:nvSpPr>
            <p:cNvPr id="89" name="object 30"/>
            <p:cNvSpPr txBox="1"/>
            <p:nvPr/>
          </p:nvSpPr>
          <p:spPr>
            <a:xfrm>
              <a:off x="7146150" y="1809623"/>
              <a:ext cx="356870" cy="240665"/>
            </a:xfrm>
            <a:prstGeom prst="rect">
              <a:avLst/>
            </a:prstGeom>
          </p:spPr>
          <p:txBody>
            <a:bodyPr vert="horz" wrap="square" lIns="0" tIns="13335" rIns="0" bIns="0" rtlCol="0">
              <a:spAutoFit/>
            </a:bodyPr>
            <a:lstStyle/>
            <a:p>
              <a:pPr marL="12700">
                <a:lnSpc>
                  <a:spcPct val="100000"/>
                </a:lnSpc>
                <a:spcBef>
                  <a:spcPts val="105"/>
                </a:spcBef>
              </a:pPr>
              <a:r>
                <a:rPr sz="1400" i="1" spc="285" dirty="0">
                  <a:latin typeface="Times New Roman"/>
                  <a:cs typeface="Times New Roman"/>
                </a:rPr>
                <a:t>f</a:t>
              </a:r>
              <a:r>
                <a:rPr sz="1400" i="1" spc="-260" dirty="0">
                  <a:latin typeface="Times New Roman"/>
                  <a:cs typeface="Times New Roman"/>
                </a:rPr>
                <a:t> </a:t>
              </a:r>
              <a:r>
                <a:rPr sz="1400" spc="75" dirty="0">
                  <a:latin typeface="Times New Roman"/>
                  <a:cs typeface="Times New Roman"/>
                </a:rPr>
                <a:t>(</a:t>
              </a:r>
              <a:r>
                <a:rPr sz="1400" i="1" spc="75" dirty="0">
                  <a:latin typeface="Times New Roman"/>
                  <a:cs typeface="Times New Roman"/>
                </a:rPr>
                <a:t>x</a:t>
              </a:r>
              <a:r>
                <a:rPr sz="1400" spc="75" dirty="0">
                  <a:latin typeface="Times New Roman"/>
                  <a:cs typeface="Times New Roman"/>
                </a:rPr>
                <a:t>)</a:t>
              </a:r>
              <a:endParaRPr sz="1400">
                <a:latin typeface="Times New Roman"/>
                <a:cs typeface="Times New Roman"/>
              </a:endParaRPr>
            </a:p>
          </p:txBody>
        </p:sp>
        <p:sp>
          <p:nvSpPr>
            <p:cNvPr id="91" name="object 32"/>
            <p:cNvSpPr txBox="1"/>
            <p:nvPr/>
          </p:nvSpPr>
          <p:spPr>
            <a:xfrm>
              <a:off x="7500553" y="2210923"/>
              <a:ext cx="561975" cy="240665"/>
            </a:xfrm>
            <a:prstGeom prst="rect">
              <a:avLst/>
            </a:prstGeom>
          </p:spPr>
          <p:txBody>
            <a:bodyPr vert="horz" wrap="square" lIns="0" tIns="13335" rIns="0" bIns="0" rtlCol="0">
              <a:spAutoFit/>
            </a:bodyPr>
            <a:lstStyle/>
            <a:p>
              <a:pPr marL="12700">
                <a:lnSpc>
                  <a:spcPct val="100000"/>
                </a:lnSpc>
                <a:spcBef>
                  <a:spcPts val="105"/>
                </a:spcBef>
              </a:pPr>
              <a:r>
                <a:rPr sz="1400" i="1" spc="160" dirty="0">
                  <a:latin typeface="Times New Roman"/>
                  <a:cs typeface="Times New Roman"/>
                </a:rPr>
                <a:t>E</a:t>
              </a:r>
              <a:r>
                <a:rPr sz="1425" spc="-600" baseline="-20467" dirty="0">
                  <a:latin typeface="Times New Roman"/>
                  <a:cs typeface="Times New Roman"/>
                </a:rPr>
                <a:t>o</a:t>
              </a:r>
              <a:r>
                <a:rPr sz="1425" spc="-434" baseline="29239" dirty="0">
                  <a:latin typeface="Arial Unicode MS"/>
                  <a:cs typeface="Arial Unicode MS"/>
                </a:rPr>
                <a:t>D</a:t>
              </a:r>
              <a:r>
                <a:rPr sz="1425" spc="82" baseline="-20467" dirty="0">
                  <a:latin typeface="Times New Roman"/>
                  <a:cs typeface="Times New Roman"/>
                </a:rPr>
                <a:t>u</a:t>
              </a:r>
              <a:r>
                <a:rPr sz="1425" spc="195" baseline="-20467" dirty="0">
                  <a:latin typeface="Times New Roman"/>
                  <a:cs typeface="Times New Roman"/>
                </a:rPr>
                <a:t>t</a:t>
              </a:r>
              <a:r>
                <a:rPr sz="1400" spc="30" dirty="0">
                  <a:latin typeface="Times New Roman"/>
                  <a:cs typeface="Times New Roman"/>
                </a:rPr>
                <a:t>(</a:t>
              </a:r>
              <a:r>
                <a:rPr sz="1400" i="1" spc="160" dirty="0">
                  <a:latin typeface="Times New Roman"/>
                  <a:cs typeface="Times New Roman"/>
                </a:rPr>
                <a:t>x</a:t>
              </a:r>
              <a:r>
                <a:rPr sz="1400" spc="30" dirty="0">
                  <a:latin typeface="Times New Roman"/>
                  <a:cs typeface="Times New Roman"/>
                </a:rPr>
                <a:t>)</a:t>
              </a:r>
              <a:endParaRPr sz="1400">
                <a:latin typeface="Times New Roman"/>
                <a:cs typeface="Times New Roman"/>
              </a:endParaRPr>
            </a:p>
          </p:txBody>
        </p:sp>
      </p:grpSp>
      <p:sp>
        <p:nvSpPr>
          <p:cNvPr id="7" name="Rectangle 6"/>
          <p:cNvSpPr/>
          <p:nvPr/>
        </p:nvSpPr>
        <p:spPr>
          <a:xfrm>
            <a:off x="2737217" y="944379"/>
            <a:ext cx="1190206" cy="644577"/>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Rectangle 91"/>
              <p:cNvSpPr/>
              <p:nvPr/>
            </p:nvSpPr>
            <p:spPr>
              <a:xfrm>
                <a:off x="1021694" y="5012084"/>
                <a:ext cx="2965171" cy="5615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ea typeface="Cambria Math" charset="0"/>
                              <a:cs typeface="Cambria Math" charset="0"/>
                            </a:rPr>
                          </m:ctrlPr>
                        </m:sSubSupPr>
                        <m:e>
                          <m:r>
                            <a:rPr lang="en-US" b="0" i="1" smtClean="0">
                              <a:latin typeface="Cambria Math" charset="0"/>
                              <a:ea typeface="Cambria Math" charset="0"/>
                              <a:cs typeface="Cambria Math" charset="0"/>
                            </a:rPr>
                            <m:t>𝐸</m:t>
                          </m:r>
                        </m:e>
                        <m:sub>
                          <m:r>
                            <a:rPr lang="en-US" b="0" i="1" smtClean="0">
                              <a:latin typeface="Cambria Math" charset="0"/>
                              <a:ea typeface="Cambria Math" charset="0"/>
                              <a:cs typeface="Cambria Math" charset="0"/>
                            </a:rPr>
                            <m:t>𝑜𝑢𝑡</m:t>
                          </m:r>
                        </m:sub>
                        <m:sup>
                          <m:r>
                            <a:rPr lang="en-US" i="1" smtClean="0">
                              <a:latin typeface="Cambria Math" charset="0"/>
                              <a:ea typeface="Cambria Math" charset="0"/>
                              <a:cs typeface="Cambria Math" charset="0"/>
                            </a:rPr>
                            <m:t>𝒟</m:t>
                          </m:r>
                        </m:sup>
                      </m:sSubSup>
                      <m:d>
                        <m:dPr>
                          <m:ctrlPr>
                            <a:rPr lang="mr-IN" i="1" smtClean="0">
                              <a:latin typeface="Cambria Math" panose="02040503050406030204" pitchFamily="18" charset="0"/>
                              <a:ea typeface="Cambria Math" charset="0"/>
                              <a:cs typeface="Cambria Math" charset="0"/>
                            </a:rPr>
                          </m:ctrlPr>
                        </m:dPr>
                        <m:e>
                          <m:r>
                            <a:rPr lang="en-US" b="1" i="1" smtClean="0">
                              <a:latin typeface="Cambria Math" charset="0"/>
                              <a:ea typeface="Cambria Math" charset="0"/>
                              <a:cs typeface="Cambria Math" charset="0"/>
                            </a:rPr>
                            <m:t>𝒙</m:t>
                          </m:r>
                        </m:e>
                      </m:d>
                      <m:r>
                        <a:rPr lang="en-US" b="0" i="1" smtClean="0">
                          <a:latin typeface="Cambria Math" charset="0"/>
                          <a:ea typeface="Cambria Math" charset="0"/>
                          <a:cs typeface="Cambria Math" charset="0"/>
                        </a:rPr>
                        <m:t>=</m:t>
                      </m:r>
                      <m:sSup>
                        <m:sSupPr>
                          <m:ctrlPr>
                            <a:rPr lang="mr-IN" i="1">
                              <a:latin typeface="Cambria Math" panose="02040503050406030204" pitchFamily="18" charset="0"/>
                            </a:rPr>
                          </m:ctrlPr>
                        </m:sSupPr>
                        <m:e>
                          <m:d>
                            <m:dPr>
                              <m:ctrlPr>
                                <a:rPr lang="mr-IN" i="1">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i="1">
                                      <a:latin typeface="Cambria Math" charset="0"/>
                                    </a:rPr>
                                    <m:t>𝑔</m:t>
                                  </m:r>
                                </m:e>
                                <m:sub>
                                  <m:r>
                                    <a:rPr lang="en-US" b="0" i="1" smtClean="0">
                                      <a:latin typeface="Cambria Math" charset="0"/>
                                    </a:rPr>
                                    <m:t>𝑛</m:t>
                                  </m:r>
                                </m:sub>
                                <m:sup>
                                  <m:r>
                                    <a:rPr lang="en-US" i="1">
                                      <a:latin typeface="Cambria Math" charset="0"/>
                                      <a:ea typeface="Cambria Math" charset="0"/>
                                      <a:cs typeface="Cambria Math" charset="0"/>
                                    </a:rPr>
                                    <m:t>𝒟</m:t>
                                  </m:r>
                                </m:sup>
                              </m:sSubSup>
                              <m:d>
                                <m:dPr>
                                  <m:ctrlPr>
                                    <a:rPr lang="en-US" i="1">
                                      <a:latin typeface="Cambria Math" panose="02040503050406030204" pitchFamily="18" charset="0"/>
                                    </a:rPr>
                                  </m:ctrlPr>
                                </m:dPr>
                                <m:e>
                                  <m:r>
                                    <a:rPr lang="en-US" b="1" i="1">
                                      <a:latin typeface="Cambria Math" charset="0"/>
                                    </a:rPr>
                                    <m:t>𝒙</m:t>
                                  </m:r>
                                </m:e>
                              </m:d>
                              <m:r>
                                <a:rPr lang="en-US" i="1">
                                  <a:latin typeface="Cambria Math" charset="0"/>
                                </a:rPr>
                                <m:t>−</m:t>
                              </m:r>
                              <m:r>
                                <a:rPr lang="en-US" b="0" i="1" smtClean="0">
                                  <a:latin typeface="Cambria Math" charset="0"/>
                                </a:rPr>
                                <m:t>𝑓</m:t>
                              </m:r>
                              <m:d>
                                <m:dPr>
                                  <m:ctrlPr>
                                    <a:rPr lang="en-US" b="1" i="1">
                                      <a:latin typeface="Cambria Math" panose="02040503050406030204" pitchFamily="18" charset="0"/>
                                    </a:rPr>
                                  </m:ctrlPr>
                                </m:dPr>
                                <m:e>
                                  <m:r>
                                    <a:rPr lang="en-US" b="1" i="1">
                                      <a:latin typeface="Cambria Math" charset="0"/>
                                    </a:rPr>
                                    <m:t>𝒙</m:t>
                                  </m:r>
                                </m:e>
                              </m:d>
                            </m:e>
                          </m:d>
                        </m:e>
                        <m:sup>
                          <m:r>
                            <a:rPr lang="en-US" i="1">
                              <a:latin typeface="Cambria Math" charset="0"/>
                            </a:rPr>
                            <m:t>2</m:t>
                          </m:r>
                        </m:sup>
                      </m:sSup>
                    </m:oMath>
                  </m:oMathPara>
                </a14:m>
                <a:endParaRPr lang="en-US" b="0" dirty="0">
                  <a:ea typeface="Cambria Math" charset="0"/>
                  <a:cs typeface="Cambria Math" charset="0"/>
                </a:endParaRPr>
              </a:p>
            </p:txBody>
          </p:sp>
        </mc:Choice>
        <mc:Fallback xmlns="">
          <p:sp>
            <p:nvSpPr>
              <p:cNvPr id="92" name="Rectangle 91"/>
              <p:cNvSpPr>
                <a:spLocks noRot="1" noChangeAspect="1" noMove="1" noResize="1" noEditPoints="1" noAdjustHandles="1" noChangeArrowheads="1" noChangeShapeType="1" noTextEdit="1"/>
              </p:cNvSpPr>
              <p:nvPr/>
            </p:nvSpPr>
            <p:spPr>
              <a:xfrm>
                <a:off x="1021694" y="5012084"/>
                <a:ext cx="2965171" cy="561564"/>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363724" y="3482513"/>
                <a:ext cx="843693" cy="3743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d>
                        <m:dPr>
                          <m:ctrlPr>
                            <a:rPr lang="en-US" i="1">
                              <a:latin typeface="Cambria Math" panose="02040503050406030204" pitchFamily="18" charset="0"/>
                            </a:rPr>
                          </m:ctrlPr>
                        </m:dPr>
                        <m:e>
                          <m:r>
                            <a:rPr lang="en-US" b="1" i="1">
                              <a:latin typeface="Cambria Math" charset="0"/>
                            </a:rPr>
                            <m:t>𝒙</m:t>
                          </m:r>
                        </m:e>
                      </m:d>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363724" y="3482513"/>
                <a:ext cx="843693" cy="374398"/>
              </a:xfrm>
              <a:prstGeom prst="rect">
                <a:avLst/>
              </a:prstGeom>
              <a:blipFill rotWithShape="0">
                <a:blip r:embed="rId8"/>
                <a:stretch>
                  <a:fillRect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Rectangle 92"/>
              <p:cNvSpPr/>
              <p:nvPr/>
            </p:nvSpPr>
            <p:spPr>
              <a:xfrm>
                <a:off x="10066806" y="2838358"/>
                <a:ext cx="843693" cy="3743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d>
                        <m:dPr>
                          <m:ctrlPr>
                            <a:rPr lang="en-US" i="1">
                              <a:latin typeface="Cambria Math" panose="02040503050406030204" pitchFamily="18" charset="0"/>
                            </a:rPr>
                          </m:ctrlPr>
                        </m:dPr>
                        <m:e>
                          <m:r>
                            <a:rPr lang="en-US" b="1" i="1">
                              <a:latin typeface="Cambria Math" charset="0"/>
                            </a:rPr>
                            <m:t>𝒙</m:t>
                          </m:r>
                        </m:e>
                      </m:d>
                    </m:oMath>
                  </m:oMathPara>
                </a14:m>
                <a:endParaRPr lang="en-US" dirty="0"/>
              </a:p>
            </p:txBody>
          </p:sp>
        </mc:Choice>
        <mc:Fallback xmlns="">
          <p:sp>
            <p:nvSpPr>
              <p:cNvPr id="93" name="Rectangle 92"/>
              <p:cNvSpPr>
                <a:spLocks noRot="1" noChangeAspect="1" noMove="1" noResize="1" noEditPoints="1" noAdjustHandles="1" noChangeArrowheads="1" noChangeShapeType="1" noTextEdit="1"/>
              </p:cNvSpPr>
              <p:nvPr/>
            </p:nvSpPr>
            <p:spPr>
              <a:xfrm>
                <a:off x="10066806" y="2838358"/>
                <a:ext cx="843693" cy="374398"/>
              </a:xfrm>
              <a:prstGeom prst="rect">
                <a:avLst/>
              </a:prstGeom>
              <a:blipFill rotWithShape="0">
                <a:blip r:embed="rId9"/>
                <a:stretch>
                  <a:fillRect b="-6557"/>
                </a:stretch>
              </a:blipFill>
            </p:spPr>
            <p:txBody>
              <a:bodyPr/>
              <a:lstStyle/>
              <a:p>
                <a:r>
                  <a:rPr lang="en-US">
                    <a:noFill/>
                  </a:rPr>
                  <a:t> </a:t>
                </a:r>
              </a:p>
            </p:txBody>
          </p:sp>
        </mc:Fallback>
      </mc:AlternateContent>
    </p:spTree>
    <p:extLst>
      <p:ext uri="{BB962C8B-B14F-4D97-AF65-F5344CB8AC3E}">
        <p14:creationId xmlns:p14="http://schemas.microsoft.com/office/powerpoint/2010/main" val="641655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05, 11 Jan, 2021</a:t>
            </a:r>
            <a:endParaRPr lang="en-US" dirty="0"/>
          </a:p>
        </p:txBody>
      </p:sp>
      <p:sp>
        <p:nvSpPr>
          <p:cNvPr id="8"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The Bias-Variance Decomposition</a:t>
            </a:r>
            <a:endParaRPr sz="4000" dirty="0">
              <a:solidFill>
                <a:srgbClr val="434343"/>
              </a:solidFill>
            </a:endParaRPr>
          </a:p>
        </p:txBody>
      </p:sp>
      <mc:AlternateContent xmlns:mc="http://schemas.openxmlformats.org/markup-compatibility/2006" xmlns:a14="http://schemas.microsoft.com/office/drawing/2010/main">
        <mc:Choice Requires="a14">
          <p:sp>
            <p:nvSpPr>
              <p:cNvPr id="53" name="TextBox 52"/>
              <p:cNvSpPr txBox="1"/>
              <p:nvPr/>
            </p:nvSpPr>
            <p:spPr>
              <a:xfrm>
                <a:off x="496968" y="1539839"/>
                <a:ext cx="3277820" cy="508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𝐸</m:t>
                          </m:r>
                        </m:e>
                        <m:sub>
                          <m:r>
                            <a:rPr lang="en-US" b="0" i="1" smtClean="0">
                              <a:latin typeface="Cambria Math" charset="0"/>
                            </a:rPr>
                            <m:t>𝑜𝑢𝑡</m:t>
                          </m:r>
                        </m:sub>
                      </m:sSub>
                      <m:d>
                        <m:dPr>
                          <m:ctrlPr>
                            <a:rPr lang="mr-IN" b="0" i="1" smtClean="0">
                              <a:latin typeface="Cambria Math" panose="02040503050406030204" pitchFamily="18" charset="0"/>
                            </a:rPr>
                          </m:ctrlPr>
                        </m:dPr>
                        <m:e>
                          <m:r>
                            <a:rPr lang="en-US" b="1" i="1" smtClean="0">
                              <a:latin typeface="Cambria Math" charset="0"/>
                            </a:rPr>
                            <m:t>𝒙</m:t>
                          </m:r>
                        </m:e>
                      </m:d>
                      <m:r>
                        <a:rPr lang="en-US" b="0" i="1" smtClean="0">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i="1">
                              <a:latin typeface="Cambria Math" panose="02040503050406030204" pitchFamily="18" charset="0"/>
                              <a:ea typeface="Cambria Math" charset="0"/>
                              <a:cs typeface="Cambria Math" charset="0"/>
                            </a:rPr>
                          </m:ctrlPr>
                        </m:dPr>
                        <m:e>
                          <m:sSup>
                            <m:sSupPr>
                              <m:ctrlPr>
                                <a:rPr lang="mr-IN" i="1">
                                  <a:latin typeface="Cambria Math" panose="02040503050406030204" pitchFamily="18" charset="0"/>
                                </a:rPr>
                              </m:ctrlPr>
                            </m:sSupPr>
                            <m:e>
                              <m:d>
                                <m:dPr>
                                  <m:ctrlPr>
                                    <a:rPr lang="mr-IN" i="1">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i="1">
                                          <a:latin typeface="Cambria Math" charset="0"/>
                                        </a:rPr>
                                        <m:t>𝑔</m:t>
                                      </m:r>
                                    </m:e>
                                    <m:sub>
                                      <m:r>
                                        <a:rPr lang="en-US" b="0" i="1" smtClean="0">
                                          <a:latin typeface="Cambria Math" charset="0"/>
                                        </a:rPr>
                                        <m:t>𝑛</m:t>
                                      </m:r>
                                    </m:sub>
                                    <m:sup>
                                      <m:r>
                                        <a:rPr lang="en-US" i="1">
                                          <a:latin typeface="Cambria Math" charset="0"/>
                                          <a:ea typeface="Cambria Math" charset="0"/>
                                          <a:cs typeface="Cambria Math" charset="0"/>
                                        </a:rPr>
                                        <m:t>𝒟</m:t>
                                      </m:r>
                                    </m:sup>
                                  </m:sSubSup>
                                  <m:d>
                                    <m:dPr>
                                      <m:ctrlPr>
                                        <a:rPr lang="en-US" i="1">
                                          <a:latin typeface="Cambria Math" panose="02040503050406030204" pitchFamily="18" charset="0"/>
                                        </a:rPr>
                                      </m:ctrlPr>
                                    </m:dPr>
                                    <m:e>
                                      <m:r>
                                        <a:rPr lang="en-US" b="1" i="1">
                                          <a:latin typeface="Cambria Math" charset="0"/>
                                        </a:rPr>
                                        <m:t>𝒙</m:t>
                                      </m:r>
                                    </m:e>
                                  </m:d>
                                  <m:r>
                                    <a:rPr lang="en-US" i="1">
                                      <a:latin typeface="Cambria Math" charset="0"/>
                                    </a:rPr>
                                    <m:t>−</m:t>
                                  </m:r>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e>
                              </m:d>
                            </m:e>
                            <m:sup>
                              <m:r>
                                <a:rPr lang="en-US" i="1">
                                  <a:latin typeface="Cambria Math" charset="0"/>
                                </a:rPr>
                                <m:t>2</m:t>
                              </m:r>
                            </m:sup>
                          </m:sSup>
                        </m:e>
                      </m:d>
                    </m:oMath>
                  </m:oMathPara>
                </a14:m>
                <a:endParaRPr lang="en-US" b="1" dirty="0">
                  <a:ea typeface="Cambria Math" charset="0"/>
                  <a:cs typeface="Cambria Math" charset="0"/>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96968" y="1539839"/>
                <a:ext cx="3277820" cy="50847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304143" y="2178941"/>
                <a:ext cx="3758273" cy="2820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i="1">
                              <a:latin typeface="Cambria Math" panose="02040503050406030204" pitchFamily="18" charset="0"/>
                              <a:ea typeface="Cambria Math" charset="0"/>
                              <a:cs typeface="Cambria Math" charset="0"/>
                            </a:rPr>
                          </m:ctrlPr>
                        </m:dPr>
                        <m:e>
                          <m:sSup>
                            <m:sSupPr>
                              <m:ctrlPr>
                                <a:rPr lang="mr-IN" i="1">
                                  <a:latin typeface="Cambria Math" panose="02040503050406030204" pitchFamily="18" charset="0"/>
                                  <a:ea typeface="Cambria Math" charset="0"/>
                                  <a:cs typeface="Cambria Math" charset="0"/>
                                </a:rPr>
                              </m:ctrlPr>
                            </m:sSupPr>
                            <m:e>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e>
                            <m:sup>
                              <m:r>
                                <a:rPr lang="en-US" i="1">
                                  <a:latin typeface="Cambria Math" charset="0"/>
                                  <a:ea typeface="Cambria Math" charset="0"/>
                                  <a:cs typeface="Cambria Math" charset="0"/>
                                </a:rPr>
                                <m:t>2</m:t>
                              </m:r>
                            </m:sup>
                          </m:sSup>
                          <m:r>
                            <a:rPr lang="en-US" i="1">
                              <a:latin typeface="Cambria Math" charset="0"/>
                              <a:ea typeface="Cambria Math" charset="0"/>
                              <a:cs typeface="Cambria Math" charset="0"/>
                            </a:rPr>
                            <m:t>−2</m:t>
                          </m:r>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d>
                            <m:dPr>
                              <m:ctrlPr>
                                <a:rPr lang="en-US" i="1">
                                  <a:latin typeface="Cambria Math" panose="02040503050406030204" pitchFamily="18" charset="0"/>
                                </a:rPr>
                              </m:ctrlPr>
                            </m:dPr>
                            <m:e>
                              <m:r>
                                <a:rPr lang="en-US" b="1" i="1">
                                  <a:latin typeface="Cambria Math" charset="0"/>
                                </a:rPr>
                                <m:t>𝒙</m:t>
                              </m:r>
                            </m:e>
                          </m:d>
                          <m:r>
                            <a:rPr lang="en-US" i="1">
                              <a:latin typeface="Cambria Math" charset="0"/>
                            </a:rPr>
                            <m:t>+</m:t>
                          </m:r>
                          <m:sSup>
                            <m:sSupPr>
                              <m:ctrlPr>
                                <a:rPr lang="en-US" i="1">
                                  <a:latin typeface="Cambria Math" panose="02040503050406030204" pitchFamily="18" charset="0"/>
                                </a:rPr>
                              </m:ctrlPr>
                            </m:sSup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d>
                                <m:dPr>
                                  <m:ctrlPr>
                                    <a:rPr lang="en-US" i="1">
                                      <a:latin typeface="Cambria Math" panose="02040503050406030204" pitchFamily="18" charset="0"/>
                                    </a:rPr>
                                  </m:ctrlPr>
                                </m:dPr>
                                <m:e>
                                  <m:r>
                                    <a:rPr lang="en-US" b="1" i="1">
                                      <a:latin typeface="Cambria Math" charset="0"/>
                                    </a:rPr>
                                    <m:t>𝒙</m:t>
                                  </m:r>
                                </m:e>
                              </m:d>
                            </m:e>
                            <m:sup>
                              <m:r>
                                <a:rPr lang="en-US" i="1">
                                  <a:latin typeface="Cambria Math" charset="0"/>
                                </a:rPr>
                                <m:t>2</m:t>
                              </m:r>
                            </m:sup>
                          </m:sSup>
                        </m:e>
                      </m:d>
                    </m:oMath>
                  </m:oMathPara>
                </a14:m>
                <a:endParaRPr lang="en-US" b="1" dirty="0">
                  <a:ea typeface="Cambria Math" charset="0"/>
                  <a:cs typeface="Cambria Math"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304143" y="2178941"/>
                <a:ext cx="3758273" cy="282065"/>
              </a:xfrm>
              <a:prstGeom prst="rect">
                <a:avLst/>
              </a:prstGeom>
              <a:blipFill rotWithShape="0">
                <a:blip r:embed="rId4"/>
                <a:stretch>
                  <a:fillRect l="-325" t="-4255" b="-319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1304143" y="2591635"/>
                <a:ext cx="4203778" cy="2820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sSup>
                        <m:sSupPr>
                          <m:ctrlPr>
                            <a:rPr lang="mr-IN" i="1">
                              <a:latin typeface="Cambria Math" panose="02040503050406030204" pitchFamily="18" charset="0"/>
                              <a:ea typeface="Cambria Math" charset="0"/>
                              <a:cs typeface="Cambria Math" charset="0"/>
                            </a:rPr>
                          </m:ctrlPr>
                        </m:sSupPr>
                        <m:e>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e>
                        <m:sup>
                          <m:r>
                            <a:rPr lang="en-US" i="1">
                              <a:latin typeface="Cambria Math" charset="0"/>
                              <a:ea typeface="Cambria Math" charset="0"/>
                              <a:cs typeface="Cambria Math" charset="0"/>
                            </a:rPr>
                            <m:t>2</m:t>
                          </m:r>
                        </m:sup>
                      </m:sSup>
                      <m:r>
                        <a:rPr lang="en-US" i="1">
                          <a:latin typeface="Cambria Math" charset="0"/>
                          <a:ea typeface="Cambria Math" charset="0"/>
                          <a:cs typeface="Cambria Math" charset="0"/>
                        </a:rPr>
                        <m:t>−2</m:t>
                      </m:r>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sSub>
                        <m:sSubPr>
                          <m:ctrlPr>
                            <a:rPr lang="en-US" b="1" i="1" smtClean="0">
                              <a:latin typeface="Cambria Math" panose="02040503050406030204" pitchFamily="18" charset="0"/>
                            </a:rPr>
                          </m:ctrlPr>
                        </m:sSubPr>
                        <m:e>
                          <m:r>
                            <a:rPr lang="en-US" b="1" i="1" smtClean="0">
                              <a:latin typeface="Cambria Math" charset="0"/>
                              <a:ea typeface="Cambria Math" charset="0"/>
                              <a:cs typeface="Cambria Math" charset="0"/>
                            </a:rPr>
                            <m:t>𝔼</m:t>
                          </m:r>
                        </m:e>
                        <m:sub>
                          <m:r>
                            <a:rPr lang="en-US" b="0" i="1" smtClean="0">
                              <a:latin typeface="Cambria Math" charset="0"/>
                              <a:ea typeface="Cambria Math" charset="0"/>
                              <a:cs typeface="Cambria Math" charset="0"/>
                            </a:rPr>
                            <m:t>𝒟</m:t>
                          </m:r>
                        </m:sub>
                      </m:sSub>
                      <m:d>
                        <m:dPr>
                          <m:begChr m:val="["/>
                          <m:endChr m:val="]"/>
                          <m:ctrlPr>
                            <a:rPr lang="mr-IN" b="1"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d>
                            <m:dPr>
                              <m:ctrlPr>
                                <a:rPr lang="mr-IN" i="1" smtClean="0">
                                  <a:latin typeface="Cambria Math" panose="02040503050406030204" pitchFamily="18" charset="0"/>
                                  <a:ea typeface="Cambria Math" charset="0"/>
                                  <a:cs typeface="Cambria Math" charset="0"/>
                                </a:rPr>
                              </m:ctrlPr>
                            </m:dPr>
                            <m:e>
                              <m:r>
                                <a:rPr lang="en-US" b="1" i="1" smtClean="0">
                                  <a:latin typeface="Cambria Math" charset="0"/>
                                  <a:ea typeface="Cambria Math" charset="0"/>
                                  <a:cs typeface="Cambria Math" charset="0"/>
                                </a:rPr>
                                <m:t>𝒙</m:t>
                              </m:r>
                            </m:e>
                          </m:d>
                        </m:e>
                      </m:d>
                      <m:r>
                        <a:rPr lang="en-US" b="1" i="1" smtClean="0">
                          <a:latin typeface="Cambria Math" charset="0"/>
                        </a:rPr>
                        <m:t>+</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b="1"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sSup>
                            <m:sSupPr>
                              <m:ctrlPr>
                                <a:rPr lang="en-US" b="1" i="1" smtClean="0">
                                  <a:latin typeface="Cambria Math" panose="02040503050406030204" pitchFamily="18" charset="0"/>
                                  <a:ea typeface="Cambria Math" charset="0"/>
                                  <a:cs typeface="Cambria Math" charset="0"/>
                                </a:rPr>
                              </m:ctrlPr>
                            </m:sSupPr>
                            <m:e>
                              <m:d>
                                <m:dPr>
                                  <m:ctrlPr>
                                    <a:rPr lang="mr-IN"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e>
                            <m:sup>
                              <m:r>
                                <a:rPr lang="en-US" b="0" i="1" smtClean="0">
                                  <a:latin typeface="Cambria Math" charset="0"/>
                                  <a:ea typeface="Cambria Math" charset="0"/>
                                  <a:cs typeface="Cambria Math" charset="0"/>
                                </a:rPr>
                                <m:t>2</m:t>
                              </m:r>
                            </m:sup>
                          </m:sSup>
                        </m:e>
                      </m:d>
                    </m:oMath>
                  </m:oMathPara>
                </a14:m>
                <a:endParaRPr lang="en-US" b="1" dirty="0">
                  <a:ea typeface="Cambria Math" charset="0"/>
                  <a:cs typeface="Cambria Math" charset="0"/>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1304143" y="2591635"/>
                <a:ext cx="4203778" cy="282065"/>
              </a:xfrm>
              <a:prstGeom prst="rect">
                <a:avLst/>
              </a:prstGeom>
              <a:blipFill rotWithShape="0">
                <a:blip r:embed="rId5"/>
                <a:stretch>
                  <a:fillRect l="-145" t="-434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304143" y="3004329"/>
                <a:ext cx="3621825" cy="2820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sSup>
                        <m:sSupPr>
                          <m:ctrlPr>
                            <a:rPr lang="mr-IN" i="1">
                              <a:latin typeface="Cambria Math" panose="02040503050406030204" pitchFamily="18" charset="0"/>
                              <a:ea typeface="Cambria Math" charset="0"/>
                              <a:cs typeface="Cambria Math" charset="0"/>
                            </a:rPr>
                          </m:ctrlPr>
                        </m:sSupPr>
                        <m:e>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e>
                        <m:sup>
                          <m:r>
                            <a:rPr lang="en-US" i="1">
                              <a:latin typeface="Cambria Math" charset="0"/>
                              <a:ea typeface="Cambria Math" charset="0"/>
                              <a:cs typeface="Cambria Math" charset="0"/>
                            </a:rPr>
                            <m:t>2</m:t>
                          </m:r>
                        </m:sup>
                      </m:sSup>
                      <m:r>
                        <a:rPr lang="en-US" i="1">
                          <a:latin typeface="Cambria Math" charset="0"/>
                          <a:ea typeface="Cambria Math" charset="0"/>
                          <a:cs typeface="Cambria Math" charset="0"/>
                        </a:rPr>
                        <m:t>−2</m:t>
                      </m:r>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bar>
                        <m:barPr>
                          <m:pos m:val="top"/>
                          <m:ctrlPr>
                            <a:rPr lang="en-US" i="1">
                              <a:latin typeface="Cambria Math" panose="02040503050406030204" pitchFamily="18" charset="0"/>
                            </a:rPr>
                          </m:ctrlPr>
                        </m:barPr>
                        <m:e>
                          <m:r>
                            <a:rPr lang="en-US" i="1">
                              <a:latin typeface="Cambria Math" charset="0"/>
                            </a:rPr>
                            <m:t>𝑔</m:t>
                          </m:r>
                        </m:e>
                      </m:bar>
                      <m:d>
                        <m:dPr>
                          <m:ctrlPr>
                            <a:rPr lang="en-US" b="1" i="1">
                              <a:latin typeface="Cambria Math" panose="02040503050406030204" pitchFamily="18" charset="0"/>
                            </a:rPr>
                          </m:ctrlPr>
                        </m:dPr>
                        <m:e>
                          <m:r>
                            <a:rPr lang="en-US" b="1" i="1">
                              <a:latin typeface="Cambria Math" charset="0"/>
                            </a:rPr>
                            <m:t>𝒙</m:t>
                          </m:r>
                        </m:e>
                      </m:d>
                      <m:r>
                        <a:rPr lang="en-US" b="1" i="1" smtClean="0">
                          <a:latin typeface="Cambria Math" charset="0"/>
                        </a:rPr>
                        <m:t>+</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b="1"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sSup>
                            <m:sSupPr>
                              <m:ctrlPr>
                                <a:rPr lang="en-US" b="1" i="1" smtClean="0">
                                  <a:latin typeface="Cambria Math" panose="02040503050406030204" pitchFamily="18" charset="0"/>
                                  <a:ea typeface="Cambria Math" charset="0"/>
                                  <a:cs typeface="Cambria Math" charset="0"/>
                                </a:rPr>
                              </m:ctrlPr>
                            </m:sSupPr>
                            <m:e>
                              <m:d>
                                <m:dPr>
                                  <m:ctrlPr>
                                    <a:rPr lang="mr-IN"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e>
                            <m:sup>
                              <m:r>
                                <a:rPr lang="en-US" b="0" i="1" smtClean="0">
                                  <a:latin typeface="Cambria Math" charset="0"/>
                                  <a:ea typeface="Cambria Math" charset="0"/>
                                  <a:cs typeface="Cambria Math" charset="0"/>
                                </a:rPr>
                                <m:t>2</m:t>
                              </m:r>
                            </m:sup>
                          </m:sSup>
                        </m:e>
                      </m:d>
                    </m:oMath>
                  </m:oMathPara>
                </a14:m>
                <a:endParaRPr lang="en-US" b="1" dirty="0">
                  <a:ea typeface="Cambria Math" charset="0"/>
                  <a:cs typeface="Cambria Math"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1304143" y="3004329"/>
                <a:ext cx="3621825" cy="282065"/>
              </a:xfrm>
              <a:prstGeom prst="rect">
                <a:avLst/>
              </a:prstGeom>
              <a:blipFill rotWithShape="0">
                <a:blip r:embed="rId6"/>
                <a:stretch>
                  <a:fillRect l="-337" t="-434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1304143" y="3417023"/>
                <a:ext cx="5327292" cy="2820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sSup>
                        <m:sSupPr>
                          <m:ctrlPr>
                            <a:rPr lang="mr-IN" i="1">
                              <a:latin typeface="Cambria Math" panose="02040503050406030204" pitchFamily="18" charset="0"/>
                              <a:ea typeface="Cambria Math" charset="0"/>
                              <a:cs typeface="Cambria Math" charset="0"/>
                            </a:rPr>
                          </m:ctrlPr>
                        </m:sSupPr>
                        <m:e>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e>
                        <m:sup>
                          <m:r>
                            <a:rPr lang="en-US" i="1">
                              <a:latin typeface="Cambria Math" charset="0"/>
                              <a:ea typeface="Cambria Math" charset="0"/>
                              <a:cs typeface="Cambria Math" charset="0"/>
                            </a:rPr>
                            <m:t>2</m:t>
                          </m:r>
                        </m:sup>
                      </m:sSup>
                      <m:r>
                        <a:rPr lang="en-US" i="1">
                          <a:latin typeface="Cambria Math" charset="0"/>
                          <a:ea typeface="Cambria Math" charset="0"/>
                          <a:cs typeface="Cambria Math" charset="0"/>
                        </a:rPr>
                        <m:t>−</m:t>
                      </m:r>
                      <m:bar>
                        <m:barPr>
                          <m:pos m:val="top"/>
                          <m:ctrlPr>
                            <a:rPr lang="en-US" i="1">
                              <a:latin typeface="Cambria Math" panose="02040503050406030204" pitchFamily="18" charset="0"/>
                            </a:rPr>
                          </m:ctrlPr>
                        </m:barPr>
                        <m:e>
                          <m:r>
                            <a:rPr lang="en-US" i="1">
                              <a:latin typeface="Cambria Math" charset="0"/>
                            </a:rPr>
                            <m:t>𝑔</m:t>
                          </m:r>
                        </m:e>
                      </m:bar>
                      <m:sSup>
                        <m:sSupPr>
                          <m:ctrlPr>
                            <a:rPr lang="en-US" b="0" i="1" smtClean="0">
                              <a:latin typeface="Cambria Math" panose="02040503050406030204" pitchFamily="18" charset="0"/>
                            </a:rPr>
                          </m:ctrlPr>
                        </m:sSupPr>
                        <m:e>
                          <m:d>
                            <m:dPr>
                              <m:ctrlPr>
                                <a:rPr lang="en-US" b="1" i="1">
                                  <a:latin typeface="Cambria Math" panose="02040503050406030204" pitchFamily="18" charset="0"/>
                                </a:rPr>
                              </m:ctrlPr>
                            </m:dPr>
                            <m:e>
                              <m:r>
                                <a:rPr lang="en-US" b="1" i="1">
                                  <a:latin typeface="Cambria Math" charset="0"/>
                                </a:rPr>
                                <m:t>𝒙</m:t>
                              </m:r>
                            </m:e>
                          </m:d>
                        </m:e>
                        <m:sup>
                          <m:r>
                            <a:rPr lang="en-US" b="0" i="1" smtClean="0">
                              <a:latin typeface="Cambria Math" charset="0"/>
                            </a:rPr>
                            <m:t>2</m:t>
                          </m:r>
                        </m:sup>
                      </m:sSup>
                      <m:r>
                        <a:rPr lang="en-US" b="0" i="1" smtClean="0">
                          <a:latin typeface="Cambria Math" charset="0"/>
                        </a:rPr>
                        <m:t>+</m:t>
                      </m:r>
                      <m:bar>
                        <m:barPr>
                          <m:pos m:val="top"/>
                          <m:ctrlPr>
                            <a:rPr lang="en-US" i="1">
                              <a:latin typeface="Cambria Math" panose="02040503050406030204" pitchFamily="18" charset="0"/>
                            </a:rPr>
                          </m:ctrlPr>
                        </m:barPr>
                        <m:e>
                          <m:r>
                            <a:rPr lang="en-US" i="1">
                              <a:latin typeface="Cambria Math" charset="0"/>
                            </a:rPr>
                            <m:t>𝑔</m:t>
                          </m:r>
                        </m:e>
                      </m:bar>
                      <m:sSup>
                        <m:sSupPr>
                          <m:ctrlPr>
                            <a:rPr lang="en-US" b="0" i="1" smtClean="0">
                              <a:latin typeface="Cambria Math" panose="02040503050406030204" pitchFamily="18" charset="0"/>
                            </a:rPr>
                          </m:ctrlPr>
                        </m:sSupPr>
                        <m:e>
                          <m:d>
                            <m:dPr>
                              <m:ctrlPr>
                                <a:rPr lang="en-US" b="1" i="1">
                                  <a:latin typeface="Cambria Math" panose="02040503050406030204" pitchFamily="18" charset="0"/>
                                </a:rPr>
                              </m:ctrlPr>
                            </m:dPr>
                            <m:e>
                              <m:r>
                                <a:rPr lang="en-US" b="1" i="1">
                                  <a:latin typeface="Cambria Math" charset="0"/>
                                </a:rPr>
                                <m:t>𝒙</m:t>
                              </m:r>
                            </m:e>
                          </m:d>
                        </m:e>
                        <m:sup>
                          <m:r>
                            <a:rPr lang="en-US" b="0" i="1" smtClean="0">
                              <a:latin typeface="Cambria Math" charset="0"/>
                            </a:rPr>
                            <m:t>2</m:t>
                          </m:r>
                        </m:sup>
                      </m:sSup>
                      <m:r>
                        <a:rPr lang="en-US" b="0" i="1" smtClean="0">
                          <a:latin typeface="Cambria Math" charset="0"/>
                        </a:rPr>
                        <m:t>−</m:t>
                      </m:r>
                      <m:r>
                        <a:rPr lang="en-US" i="1">
                          <a:latin typeface="Cambria Math" charset="0"/>
                          <a:ea typeface="Cambria Math" charset="0"/>
                          <a:cs typeface="Cambria Math" charset="0"/>
                        </a:rPr>
                        <m:t>2</m:t>
                      </m:r>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bar>
                        <m:barPr>
                          <m:pos m:val="top"/>
                          <m:ctrlPr>
                            <a:rPr lang="en-US" i="1">
                              <a:latin typeface="Cambria Math" panose="02040503050406030204" pitchFamily="18" charset="0"/>
                            </a:rPr>
                          </m:ctrlPr>
                        </m:barPr>
                        <m:e>
                          <m:r>
                            <a:rPr lang="en-US" i="1">
                              <a:latin typeface="Cambria Math" charset="0"/>
                            </a:rPr>
                            <m:t>𝑔</m:t>
                          </m:r>
                        </m:e>
                      </m:bar>
                      <m:d>
                        <m:dPr>
                          <m:ctrlPr>
                            <a:rPr lang="en-US" b="1" i="1">
                              <a:latin typeface="Cambria Math" panose="02040503050406030204" pitchFamily="18" charset="0"/>
                            </a:rPr>
                          </m:ctrlPr>
                        </m:dPr>
                        <m:e>
                          <m:r>
                            <a:rPr lang="en-US" b="1" i="1">
                              <a:latin typeface="Cambria Math" charset="0"/>
                            </a:rPr>
                            <m:t>𝒙</m:t>
                          </m:r>
                        </m:e>
                      </m:d>
                      <m:r>
                        <a:rPr lang="en-US" b="1" i="1" smtClean="0">
                          <a:latin typeface="Cambria Math" charset="0"/>
                        </a:rPr>
                        <m:t>+</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b="1"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sSup>
                            <m:sSupPr>
                              <m:ctrlPr>
                                <a:rPr lang="en-US" b="1" i="1" smtClean="0">
                                  <a:latin typeface="Cambria Math" panose="02040503050406030204" pitchFamily="18" charset="0"/>
                                  <a:ea typeface="Cambria Math" charset="0"/>
                                  <a:cs typeface="Cambria Math" charset="0"/>
                                </a:rPr>
                              </m:ctrlPr>
                            </m:sSupPr>
                            <m:e>
                              <m:d>
                                <m:dPr>
                                  <m:ctrlPr>
                                    <a:rPr lang="mr-IN"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e>
                            <m:sup>
                              <m:r>
                                <a:rPr lang="en-US" b="0" i="1" smtClean="0">
                                  <a:latin typeface="Cambria Math" charset="0"/>
                                  <a:ea typeface="Cambria Math" charset="0"/>
                                  <a:cs typeface="Cambria Math" charset="0"/>
                                </a:rPr>
                                <m:t>2</m:t>
                              </m:r>
                            </m:sup>
                          </m:sSup>
                        </m:e>
                      </m:d>
                    </m:oMath>
                  </m:oMathPara>
                </a14:m>
                <a:endParaRPr lang="en-US" b="1" dirty="0">
                  <a:ea typeface="Cambria Math" charset="0"/>
                  <a:cs typeface="Cambria Math" charset="0"/>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1304143" y="3417023"/>
                <a:ext cx="5327292" cy="282065"/>
              </a:xfrm>
              <a:prstGeom prst="rect">
                <a:avLst/>
              </a:prstGeom>
              <a:blipFill rotWithShape="0">
                <a:blip r:embed="rId7"/>
                <a:stretch>
                  <a:fillRect l="-114" t="-6522"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1304143" y="3829718"/>
                <a:ext cx="4095673" cy="367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sSup>
                        <m:sSupPr>
                          <m:ctrlPr>
                            <a:rPr lang="en-US" b="0" i="1" smtClean="0">
                              <a:latin typeface="Cambria Math" panose="02040503050406030204" pitchFamily="18" charset="0"/>
                            </a:rPr>
                          </m:ctrlPr>
                        </m:sSupPr>
                        <m:e>
                          <m:d>
                            <m:dPr>
                              <m:ctrlPr>
                                <a:rPr lang="mr-IN" b="0" i="1" smtClean="0">
                                  <a:latin typeface="Cambria Math" panose="02040503050406030204" pitchFamily="18" charset="0"/>
                                </a:rPr>
                              </m:ctrlPr>
                            </m:dPr>
                            <m:e>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r>
                                <a:rPr lang="en-US" b="0" i="1" smtClean="0">
                                  <a:latin typeface="Cambria Math" charset="0"/>
                                </a:rPr>
                                <m:t>−</m:t>
                              </m:r>
                              <m:bar>
                                <m:barPr>
                                  <m:pos m:val="top"/>
                                  <m:ctrlPr>
                                    <a:rPr lang="en-US" i="1">
                                      <a:latin typeface="Cambria Math" panose="02040503050406030204" pitchFamily="18" charset="0"/>
                                    </a:rPr>
                                  </m:ctrlPr>
                                </m:barPr>
                                <m:e>
                                  <m:r>
                                    <a:rPr lang="en-US" i="1">
                                      <a:latin typeface="Cambria Math" charset="0"/>
                                    </a:rPr>
                                    <m:t>𝑔</m:t>
                                  </m:r>
                                </m:e>
                              </m:bar>
                              <m:d>
                                <m:dPr>
                                  <m:ctrlPr>
                                    <a:rPr lang="en-US" b="1" i="1">
                                      <a:latin typeface="Cambria Math" panose="02040503050406030204" pitchFamily="18" charset="0"/>
                                    </a:rPr>
                                  </m:ctrlPr>
                                </m:dPr>
                                <m:e>
                                  <m:r>
                                    <a:rPr lang="en-US" b="1" i="1">
                                      <a:latin typeface="Cambria Math" charset="0"/>
                                    </a:rPr>
                                    <m:t>𝒙</m:t>
                                  </m:r>
                                </m:e>
                              </m:d>
                            </m:e>
                          </m:d>
                        </m:e>
                        <m:sup>
                          <m:r>
                            <a:rPr lang="en-US" b="0" i="1" smtClean="0">
                              <a:latin typeface="Cambria Math" charset="0"/>
                            </a:rPr>
                            <m:t>2</m:t>
                          </m:r>
                        </m:sup>
                      </m:sSup>
                      <m:r>
                        <a:rPr lang="en-US" b="1" i="1" smtClean="0">
                          <a:latin typeface="Cambria Math" charset="0"/>
                        </a:rPr>
                        <m:t>+</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b="1"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sSup>
                            <m:sSupPr>
                              <m:ctrlPr>
                                <a:rPr lang="en-US" b="1" i="1" smtClean="0">
                                  <a:latin typeface="Cambria Math" panose="02040503050406030204" pitchFamily="18" charset="0"/>
                                  <a:ea typeface="Cambria Math" charset="0"/>
                                  <a:cs typeface="Cambria Math" charset="0"/>
                                </a:rPr>
                              </m:ctrlPr>
                            </m:sSupPr>
                            <m:e>
                              <m:d>
                                <m:dPr>
                                  <m:ctrlPr>
                                    <a:rPr lang="mr-IN"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e>
                            <m:sup>
                              <m:r>
                                <a:rPr lang="en-US" b="0" i="1" smtClean="0">
                                  <a:latin typeface="Cambria Math" charset="0"/>
                                  <a:ea typeface="Cambria Math" charset="0"/>
                                  <a:cs typeface="Cambria Math" charset="0"/>
                                </a:rPr>
                                <m:t>2</m:t>
                              </m:r>
                            </m:sup>
                          </m:sSup>
                        </m:e>
                      </m:d>
                      <m:r>
                        <a:rPr lang="en-US" i="1">
                          <a:latin typeface="Cambria Math" charset="0"/>
                          <a:ea typeface="Cambria Math" charset="0"/>
                          <a:cs typeface="Cambria Math" charset="0"/>
                        </a:rPr>
                        <m:t>−</m:t>
                      </m:r>
                      <m:bar>
                        <m:barPr>
                          <m:pos m:val="top"/>
                          <m:ctrlPr>
                            <a:rPr lang="en-US" i="1">
                              <a:latin typeface="Cambria Math" panose="02040503050406030204" pitchFamily="18" charset="0"/>
                            </a:rPr>
                          </m:ctrlPr>
                        </m:barPr>
                        <m:e>
                          <m:r>
                            <a:rPr lang="en-US" i="1">
                              <a:latin typeface="Cambria Math" charset="0"/>
                            </a:rPr>
                            <m:t>𝑔</m:t>
                          </m:r>
                        </m:e>
                      </m:bar>
                      <m:sSup>
                        <m:sSupPr>
                          <m:ctrlPr>
                            <a:rPr lang="en-US" i="1">
                              <a:latin typeface="Cambria Math" panose="02040503050406030204" pitchFamily="18" charset="0"/>
                            </a:rPr>
                          </m:ctrlPr>
                        </m:sSupPr>
                        <m:e>
                          <m:d>
                            <m:dPr>
                              <m:ctrlPr>
                                <a:rPr lang="en-US" b="1" i="1">
                                  <a:latin typeface="Cambria Math" panose="02040503050406030204" pitchFamily="18" charset="0"/>
                                </a:rPr>
                              </m:ctrlPr>
                            </m:dPr>
                            <m:e>
                              <m:r>
                                <a:rPr lang="en-US" b="1" i="1">
                                  <a:latin typeface="Cambria Math" charset="0"/>
                                </a:rPr>
                                <m:t>𝒙</m:t>
                              </m:r>
                            </m:e>
                          </m:d>
                        </m:e>
                        <m:sup>
                          <m:r>
                            <a:rPr lang="en-US" i="1">
                              <a:latin typeface="Cambria Math" charset="0"/>
                            </a:rPr>
                            <m:t>2</m:t>
                          </m:r>
                        </m:sup>
                      </m:sSup>
                    </m:oMath>
                  </m:oMathPara>
                </a14:m>
                <a:endParaRPr lang="en-US" b="1" dirty="0">
                  <a:ea typeface="Cambria Math" charset="0"/>
                  <a:cs typeface="Cambria Math" charset="0"/>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1304143" y="3829718"/>
                <a:ext cx="4095673" cy="367345"/>
              </a:xfrm>
              <a:prstGeom prst="rect">
                <a:avLst/>
              </a:prstGeom>
              <a:blipFill rotWithShape="0">
                <a:blip r:embed="rId8"/>
                <a:stretch>
                  <a:fillRect l="-298" r="-149" b="-23333"/>
                </a:stretch>
              </a:blipFill>
            </p:spPr>
            <p:txBody>
              <a:bodyPr/>
              <a:lstStyle/>
              <a:p>
                <a:r>
                  <a:rPr lang="en-US">
                    <a:noFill/>
                  </a:rPr>
                  <a:t> </a:t>
                </a:r>
              </a:p>
            </p:txBody>
          </p:sp>
        </mc:Fallback>
      </mc:AlternateContent>
      <p:sp>
        <p:nvSpPr>
          <p:cNvPr id="67" name="Google Shape;88;p12"/>
          <p:cNvSpPr txBox="1"/>
          <p:nvPr/>
        </p:nvSpPr>
        <p:spPr>
          <a:xfrm>
            <a:off x="10004259" y="6179438"/>
            <a:ext cx="2172751" cy="36206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Slide motivation: Malik </a:t>
            </a:r>
            <a:r>
              <a:rPr lang="en-US" sz="1000" dirty="0" err="1">
                <a:solidFill>
                  <a:srgbClr val="999999"/>
                </a:solidFill>
              </a:rPr>
              <a:t>Magdon</a:t>
            </a:r>
            <a:r>
              <a:rPr lang="en-US" sz="1000" dirty="0">
                <a:solidFill>
                  <a:srgbClr val="999999"/>
                </a:solidFill>
              </a:rPr>
              <a:t>-Ismail</a:t>
            </a:r>
          </a:p>
          <a:p>
            <a:endParaRPr sz="1000" dirty="0">
              <a:solidFill>
                <a:srgbClr val="999999"/>
              </a:solidFill>
            </a:endParaRPr>
          </a:p>
        </p:txBody>
      </p:sp>
      <p:sp>
        <p:nvSpPr>
          <p:cNvPr id="7" name="Left Brace 6"/>
          <p:cNvSpPr/>
          <p:nvPr/>
        </p:nvSpPr>
        <p:spPr>
          <a:xfrm rot="16200000">
            <a:off x="2139200" y="3621774"/>
            <a:ext cx="295361" cy="142231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p:cNvSpPr txBox="1"/>
          <p:nvPr/>
        </p:nvSpPr>
        <p:spPr>
          <a:xfrm>
            <a:off x="2005392" y="4470131"/>
            <a:ext cx="562975" cy="369332"/>
          </a:xfrm>
          <a:prstGeom prst="rect">
            <a:avLst/>
          </a:prstGeom>
          <a:noFill/>
        </p:spPr>
        <p:txBody>
          <a:bodyPr wrap="none" rtlCol="0">
            <a:spAutoFit/>
          </a:bodyPr>
          <a:lstStyle/>
          <a:p>
            <a:r>
              <a:rPr lang="en-US" dirty="0"/>
              <a:t>Bias</a:t>
            </a:r>
          </a:p>
        </p:txBody>
      </p:sp>
      <p:sp>
        <p:nvSpPr>
          <p:cNvPr id="68" name="Left Brace 67"/>
          <p:cNvSpPr/>
          <p:nvPr/>
        </p:nvSpPr>
        <p:spPr>
          <a:xfrm rot="16200000">
            <a:off x="4198735" y="3354477"/>
            <a:ext cx="265164" cy="1987101"/>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9" name="TextBox 68"/>
          <p:cNvSpPr txBox="1"/>
          <p:nvPr/>
        </p:nvSpPr>
        <p:spPr>
          <a:xfrm>
            <a:off x="3948851" y="4470131"/>
            <a:ext cx="1113565" cy="369332"/>
          </a:xfrm>
          <a:prstGeom prst="rect">
            <a:avLst/>
          </a:prstGeom>
          <a:noFill/>
        </p:spPr>
        <p:txBody>
          <a:bodyPr wrap="square" rtlCol="0">
            <a:spAutoFit/>
          </a:bodyPr>
          <a:lstStyle/>
          <a:p>
            <a:r>
              <a:rPr lang="en-US"/>
              <a:t>Variance</a:t>
            </a:r>
            <a:endParaRPr lang="en-US" dirty="0"/>
          </a:p>
        </p:txBody>
      </p:sp>
      <p:grpSp>
        <p:nvGrpSpPr>
          <p:cNvPr id="13" name="Group 12"/>
          <p:cNvGrpSpPr/>
          <p:nvPr/>
        </p:nvGrpSpPr>
        <p:grpSpPr>
          <a:xfrm>
            <a:off x="7351983" y="2524306"/>
            <a:ext cx="2808198" cy="414702"/>
            <a:chOff x="7351983" y="2524306"/>
            <a:chExt cx="2808198" cy="414702"/>
          </a:xfrm>
        </p:grpSpPr>
        <p:grpSp>
          <p:nvGrpSpPr>
            <p:cNvPr id="11" name="Group 10"/>
            <p:cNvGrpSpPr/>
            <p:nvPr/>
          </p:nvGrpSpPr>
          <p:grpSpPr>
            <a:xfrm>
              <a:off x="7351983" y="2524306"/>
              <a:ext cx="2808198" cy="414702"/>
              <a:chOff x="7351983" y="2524306"/>
              <a:chExt cx="2808198" cy="414702"/>
            </a:xfrm>
          </p:grpSpPr>
          <mc:AlternateContent xmlns:mc="http://schemas.openxmlformats.org/markup-compatibility/2006" xmlns:a14="http://schemas.microsoft.com/office/drawing/2010/main">
            <mc:Choice Requires="a14">
              <p:sp>
                <p:nvSpPr>
                  <p:cNvPr id="70" name="TextBox 69"/>
                  <p:cNvSpPr txBox="1"/>
                  <p:nvPr/>
                </p:nvSpPr>
                <p:spPr>
                  <a:xfrm>
                    <a:off x="7351983" y="2589052"/>
                    <a:ext cx="115800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𝐸</m:t>
                              </m:r>
                            </m:e>
                            <m:sub>
                              <m:r>
                                <a:rPr lang="en-US" sz="2000" b="0" i="1" smtClean="0">
                                  <a:latin typeface="Cambria Math" charset="0"/>
                                </a:rPr>
                                <m:t>𝑜𝑢𝑡</m:t>
                              </m:r>
                            </m:sub>
                          </m:sSub>
                          <m:d>
                            <m:dPr>
                              <m:ctrlPr>
                                <a:rPr lang="mr-IN" sz="2000" b="0" i="1" smtClean="0">
                                  <a:latin typeface="Cambria Math" panose="02040503050406030204" pitchFamily="18" charset="0"/>
                                </a:rPr>
                              </m:ctrlPr>
                            </m:dPr>
                            <m:e>
                              <m:r>
                                <a:rPr lang="en-US" sz="2000" b="1" i="1" smtClean="0">
                                  <a:latin typeface="Cambria Math" charset="0"/>
                                </a:rPr>
                                <m:t>𝒙</m:t>
                              </m:r>
                            </m:e>
                          </m:d>
                          <m:r>
                            <a:rPr lang="en-US" sz="2000" b="0" i="1" smtClean="0">
                              <a:latin typeface="Cambria Math" charset="0"/>
                              <a:ea typeface="Cambria Math" charset="0"/>
                              <a:cs typeface="Cambria Math" charset="0"/>
                            </a:rPr>
                            <m:t>=</m:t>
                          </m:r>
                        </m:oMath>
                      </m:oMathPara>
                    </a14:m>
                    <a:endParaRPr lang="en-US" sz="2000" b="1" dirty="0">
                      <a:ea typeface="Cambria Math" charset="0"/>
                      <a:cs typeface="Cambria Math" charset="0"/>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7351983" y="2589052"/>
                    <a:ext cx="1158009" cy="307777"/>
                  </a:xfrm>
                  <a:prstGeom prst="rect">
                    <a:avLst/>
                  </a:prstGeom>
                  <a:blipFill rotWithShape="0">
                    <a:blip r:embed="rId9"/>
                    <a:stretch>
                      <a:fillRect l="-4211" r="-2105" b="-18000"/>
                    </a:stretch>
                  </a:blipFill>
                </p:spPr>
                <p:txBody>
                  <a:bodyPr/>
                  <a:lstStyle/>
                  <a:p>
                    <a:r>
                      <a:rPr lang="en-US">
                        <a:noFill/>
                      </a:rPr>
                      <a:t> </a:t>
                    </a:r>
                  </a:p>
                </p:txBody>
              </p:sp>
            </mc:Fallback>
          </mc:AlternateContent>
          <p:sp>
            <p:nvSpPr>
              <p:cNvPr id="71" name="TextBox 70"/>
              <p:cNvSpPr txBox="1"/>
              <p:nvPr/>
            </p:nvSpPr>
            <p:spPr>
              <a:xfrm>
                <a:off x="8468651" y="2538898"/>
                <a:ext cx="607859" cy="400110"/>
              </a:xfrm>
              <a:prstGeom prst="rect">
                <a:avLst/>
              </a:prstGeom>
              <a:noFill/>
            </p:spPr>
            <p:txBody>
              <a:bodyPr wrap="none" rtlCol="0">
                <a:spAutoFit/>
              </a:bodyPr>
              <a:lstStyle/>
              <a:p>
                <a:r>
                  <a:rPr lang="en-US" sz="2000" dirty="0"/>
                  <a:t>Bias</a:t>
                </a:r>
              </a:p>
            </p:txBody>
          </p:sp>
          <p:sp>
            <p:nvSpPr>
              <p:cNvPr id="72" name="TextBox 71"/>
              <p:cNvSpPr txBox="1"/>
              <p:nvPr/>
            </p:nvSpPr>
            <p:spPr>
              <a:xfrm>
                <a:off x="9046616" y="2538898"/>
                <a:ext cx="1113565" cy="400110"/>
              </a:xfrm>
              <a:prstGeom prst="rect">
                <a:avLst/>
              </a:prstGeom>
              <a:noFill/>
            </p:spPr>
            <p:txBody>
              <a:bodyPr wrap="square" rtlCol="0">
                <a:spAutoFit/>
              </a:bodyPr>
              <a:lstStyle/>
              <a:p>
                <a:r>
                  <a:rPr lang="en-US" sz="2000"/>
                  <a:t>Variance</a:t>
                </a:r>
                <a:endParaRPr lang="en-US" sz="2000" dirty="0"/>
              </a:p>
            </p:txBody>
          </p:sp>
          <mc:AlternateContent xmlns:mc="http://schemas.openxmlformats.org/markup-compatibility/2006" xmlns:a14="http://schemas.microsoft.com/office/drawing/2010/main">
            <mc:Choice Requires="a14">
              <p:sp>
                <p:nvSpPr>
                  <p:cNvPr id="10" name="Rectangle 9"/>
                  <p:cNvSpPr/>
                  <p:nvPr/>
                </p:nvSpPr>
                <p:spPr>
                  <a:xfrm>
                    <a:off x="8812662" y="2524306"/>
                    <a:ext cx="470171"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a:latin typeface="Cambria Math" charset="0"/>
                            </a:rPr>
                            <m:t>+</m:t>
                          </m:r>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8812662" y="2524306"/>
                    <a:ext cx="470171" cy="400110"/>
                  </a:xfrm>
                  <a:prstGeom prst="rect">
                    <a:avLst/>
                  </a:prstGeom>
                  <a:blipFill rotWithShape="0">
                    <a:blip r:embed="rId10"/>
                    <a:stretch>
                      <a:fillRect/>
                    </a:stretch>
                  </a:blipFill>
                </p:spPr>
                <p:txBody>
                  <a:bodyPr/>
                  <a:lstStyle/>
                  <a:p>
                    <a:r>
                      <a:rPr lang="en-US">
                        <a:noFill/>
                      </a:rPr>
                      <a:t> </a:t>
                    </a:r>
                  </a:p>
                </p:txBody>
              </p:sp>
            </mc:Fallback>
          </mc:AlternateContent>
        </p:grpSp>
        <p:sp>
          <p:nvSpPr>
            <p:cNvPr id="12" name="Rectangle 11"/>
            <p:cNvSpPr/>
            <p:nvPr/>
          </p:nvSpPr>
          <p:spPr>
            <a:xfrm>
              <a:off x="7351983" y="2524306"/>
              <a:ext cx="2721407" cy="398776"/>
            </a:xfrm>
            <a:prstGeom prst="rect">
              <a:avLst/>
            </a:pr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781840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05, 11 Jan, 2021</a:t>
            </a:r>
            <a:endParaRPr lang="en-US" dirty="0"/>
          </a:p>
        </p:txBody>
      </p:sp>
      <p:sp>
        <p:nvSpPr>
          <p:cNvPr id="8"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Bias-Variance to Overfitting-</a:t>
            </a:r>
            <a:r>
              <a:rPr lang="en-US" sz="4000" dirty="0" err="1">
                <a:solidFill>
                  <a:srgbClr val="434343"/>
                </a:solidFill>
              </a:rPr>
              <a:t>Underfitting</a:t>
            </a:r>
            <a:endParaRPr sz="4000" dirty="0">
              <a:solidFill>
                <a:srgbClr val="434343"/>
              </a:solidFill>
            </a:endParaRPr>
          </a:p>
        </p:txBody>
      </p:sp>
      <mc:AlternateContent xmlns:mc="http://schemas.openxmlformats.org/markup-compatibility/2006" xmlns:a14="http://schemas.microsoft.com/office/drawing/2010/main">
        <mc:Choice Requires="a14">
          <p:sp>
            <p:nvSpPr>
              <p:cNvPr id="25" name="TextBox 24"/>
              <p:cNvSpPr txBox="1"/>
              <p:nvPr/>
            </p:nvSpPr>
            <p:spPr>
              <a:xfrm>
                <a:off x="374754" y="1587564"/>
                <a:ext cx="11617377" cy="646331"/>
              </a:xfrm>
              <a:prstGeom prst="rect">
                <a:avLst/>
              </a:prstGeom>
              <a:noFill/>
            </p:spPr>
            <p:txBody>
              <a:bodyPr wrap="square" rtlCol="0">
                <a:spAutoFit/>
              </a:bodyPr>
              <a:lstStyle/>
              <a:p>
                <a:pPr marL="285750" indent="-285750">
                  <a:buFont typeface="Arial" charset="0"/>
                  <a:buChar char="•"/>
                </a:pPr>
                <a:r>
                  <a:rPr lang="en-US" dirty="0"/>
                  <a:t>Suppose the true underlying function is </a:t>
                </a:r>
                <a14:m>
                  <m:oMath xmlns:m="http://schemas.openxmlformats.org/officeDocument/2006/math">
                    <m:r>
                      <a:rPr lang="en-US" b="0" i="1" smtClean="0">
                        <a:latin typeface="Cambria Math" charset="0"/>
                      </a:rPr>
                      <m:t>𝑓</m:t>
                    </m:r>
                    <m:r>
                      <a:rPr lang="en-US" b="0" i="1" smtClean="0">
                        <a:latin typeface="Cambria Math" charset="0"/>
                      </a:rPr>
                      <m:t>(</m:t>
                    </m:r>
                    <m:r>
                      <a:rPr lang="en-US" b="1" i="1" smtClean="0">
                        <a:latin typeface="Cambria Math" charset="0"/>
                      </a:rPr>
                      <m:t>𝒙</m:t>
                    </m:r>
                    <m:r>
                      <a:rPr lang="en-US" b="0" i="1" smtClean="0">
                        <a:latin typeface="Cambria Math" charset="0"/>
                      </a:rPr>
                      <m:t>)</m:t>
                    </m:r>
                  </m:oMath>
                </a14:m>
                <a:r>
                  <a:rPr lang="en-US" dirty="0"/>
                  <a:t>.</a:t>
                </a:r>
              </a:p>
              <a:p>
                <a:pPr marL="285750" indent="-285750">
                  <a:buFont typeface="Arial" charset="0"/>
                  <a:buChar char="•"/>
                </a:pPr>
                <a:r>
                  <a:rPr lang="en-US" dirty="0"/>
                  <a:t>But the observations (data points) are noisy i.e., </a:t>
                </a:r>
                <a14:m>
                  <m:oMath xmlns:m="http://schemas.openxmlformats.org/officeDocument/2006/math">
                    <m:r>
                      <a:rPr lang="en-US" i="1">
                        <a:solidFill>
                          <a:prstClr val="black"/>
                        </a:solidFill>
                        <a:latin typeface="Cambria Math" charset="0"/>
                      </a:rPr>
                      <m:t>𝑓</m:t>
                    </m:r>
                    <m:d>
                      <m:dPr>
                        <m:ctrlPr>
                          <a:rPr lang="en-US" i="1">
                            <a:solidFill>
                              <a:prstClr val="black"/>
                            </a:solidFill>
                            <a:latin typeface="Cambria Math" panose="02040503050406030204" pitchFamily="18" charset="0"/>
                          </a:rPr>
                        </m:ctrlPr>
                      </m:dPr>
                      <m:e>
                        <m:r>
                          <a:rPr lang="en-US" b="1" i="1">
                            <a:solidFill>
                              <a:prstClr val="black"/>
                            </a:solidFill>
                            <a:latin typeface="Cambria Math" charset="0"/>
                          </a:rPr>
                          <m:t>𝒙</m:t>
                        </m:r>
                      </m:e>
                    </m:d>
                    <m:r>
                      <a:rPr lang="en-US" b="0" i="1" smtClean="0">
                        <a:solidFill>
                          <a:prstClr val="black"/>
                        </a:solidFill>
                        <a:latin typeface="Cambria Math" charset="0"/>
                      </a:rPr>
                      <m:t>+</m:t>
                    </m:r>
                    <m:r>
                      <a:rPr lang="en-US" b="0" i="1" smtClean="0">
                        <a:solidFill>
                          <a:prstClr val="black"/>
                        </a:solidFill>
                        <a:latin typeface="Cambria Math" charset="0"/>
                        <a:ea typeface="Cambria Math" charset="0"/>
                        <a:cs typeface="Cambria Math" charset="0"/>
                      </a:rPr>
                      <m:t>𝜀</m:t>
                    </m:r>
                  </m:oMath>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374754" y="1587564"/>
                <a:ext cx="11617377" cy="646331"/>
              </a:xfrm>
              <a:prstGeom prst="rect">
                <a:avLst/>
              </a:prstGeom>
              <a:blipFill rotWithShape="0">
                <a:blip r:embed="rId3"/>
                <a:stretch>
                  <a:fillRect l="-315" t="-4717" b="-14151"/>
                </a:stretch>
              </a:blipFill>
            </p:spPr>
            <p:txBody>
              <a:bodyPr/>
              <a:lstStyle/>
              <a:p>
                <a:r>
                  <a:rPr lang="en-US">
                    <a:noFill/>
                  </a:rPr>
                  <a:t> </a:t>
                </a:r>
              </a:p>
            </p:txBody>
          </p:sp>
        </mc:Fallback>
      </mc:AlternateContent>
      <p:sp>
        <p:nvSpPr>
          <p:cNvPr id="26" name="object 14"/>
          <p:cNvSpPr/>
          <p:nvPr/>
        </p:nvSpPr>
        <p:spPr>
          <a:xfrm>
            <a:off x="4625089" y="3396644"/>
            <a:ext cx="3182620" cy="2053589"/>
          </a:xfrm>
          <a:custGeom>
            <a:avLst/>
            <a:gdLst/>
            <a:ahLst/>
            <a:cxnLst/>
            <a:rect l="l" t="t" r="r" b="b"/>
            <a:pathLst>
              <a:path w="3182620" h="2053589">
                <a:moveTo>
                  <a:pt x="0" y="1621171"/>
                </a:moveTo>
                <a:lnTo>
                  <a:pt x="11559" y="1560672"/>
                </a:lnTo>
                <a:lnTo>
                  <a:pt x="23124" y="1500248"/>
                </a:lnTo>
                <a:lnTo>
                  <a:pt x="34714" y="1439977"/>
                </a:lnTo>
                <a:lnTo>
                  <a:pt x="46349" y="1379933"/>
                </a:lnTo>
                <a:lnTo>
                  <a:pt x="58051" y="1320192"/>
                </a:lnTo>
                <a:lnTo>
                  <a:pt x="69839" y="1260831"/>
                </a:lnTo>
                <a:lnTo>
                  <a:pt x="81734" y="1201924"/>
                </a:lnTo>
                <a:lnTo>
                  <a:pt x="93756" y="1143549"/>
                </a:lnTo>
                <a:lnTo>
                  <a:pt x="105927" y="1085780"/>
                </a:lnTo>
                <a:lnTo>
                  <a:pt x="118266" y="1028694"/>
                </a:lnTo>
                <a:lnTo>
                  <a:pt x="130793" y="972366"/>
                </a:lnTo>
                <a:lnTo>
                  <a:pt x="143531" y="916873"/>
                </a:lnTo>
                <a:lnTo>
                  <a:pt x="156498" y="862289"/>
                </a:lnTo>
                <a:lnTo>
                  <a:pt x="169715" y="808692"/>
                </a:lnTo>
                <a:lnTo>
                  <a:pt x="183203" y="756156"/>
                </a:lnTo>
                <a:lnTo>
                  <a:pt x="196983" y="704758"/>
                </a:lnTo>
                <a:lnTo>
                  <a:pt x="211074" y="654574"/>
                </a:lnTo>
                <a:lnTo>
                  <a:pt x="225497" y="605679"/>
                </a:lnTo>
                <a:lnTo>
                  <a:pt x="240273" y="558149"/>
                </a:lnTo>
                <a:lnTo>
                  <a:pt x="255423" y="512060"/>
                </a:lnTo>
                <a:lnTo>
                  <a:pt x="270965" y="467488"/>
                </a:lnTo>
                <a:lnTo>
                  <a:pt x="286922" y="424509"/>
                </a:lnTo>
                <a:lnTo>
                  <a:pt x="303314" y="383198"/>
                </a:lnTo>
                <a:lnTo>
                  <a:pt x="320161" y="343631"/>
                </a:lnTo>
                <a:lnTo>
                  <a:pt x="337483" y="305885"/>
                </a:lnTo>
                <a:lnTo>
                  <a:pt x="355301" y="270035"/>
                </a:lnTo>
                <a:lnTo>
                  <a:pt x="373636" y="236157"/>
                </a:lnTo>
                <a:lnTo>
                  <a:pt x="411937" y="174620"/>
                </a:lnTo>
                <a:lnTo>
                  <a:pt x="452549" y="121880"/>
                </a:lnTo>
                <a:lnTo>
                  <a:pt x="495637" y="78546"/>
                </a:lnTo>
                <a:lnTo>
                  <a:pt x="548953" y="40862"/>
                </a:lnTo>
                <a:lnTo>
                  <a:pt x="615562" y="13394"/>
                </a:lnTo>
                <a:lnTo>
                  <a:pt x="688045" y="951"/>
                </a:lnTo>
                <a:lnTo>
                  <a:pt x="726178" y="0"/>
                </a:lnTo>
                <a:lnTo>
                  <a:pt x="765409" y="2367"/>
                </a:lnTo>
                <a:lnTo>
                  <a:pt x="805612" y="7909"/>
                </a:lnTo>
                <a:lnTo>
                  <a:pt x="846665" y="16478"/>
                </a:lnTo>
                <a:lnTo>
                  <a:pt x="888442" y="27930"/>
                </a:lnTo>
                <a:lnTo>
                  <a:pt x="930821" y="42118"/>
                </a:lnTo>
                <a:lnTo>
                  <a:pt x="973678" y="58897"/>
                </a:lnTo>
                <a:lnTo>
                  <a:pt x="1016889" y="78121"/>
                </a:lnTo>
                <a:lnTo>
                  <a:pt x="1060329" y="99644"/>
                </a:lnTo>
                <a:lnTo>
                  <a:pt x="1103876" y="123322"/>
                </a:lnTo>
                <a:lnTo>
                  <a:pt x="1147404" y="149008"/>
                </a:lnTo>
                <a:lnTo>
                  <a:pt x="1190792" y="176556"/>
                </a:lnTo>
                <a:lnTo>
                  <a:pt x="1233914" y="205821"/>
                </a:lnTo>
                <a:lnTo>
                  <a:pt x="1276647" y="236657"/>
                </a:lnTo>
                <a:lnTo>
                  <a:pt x="1318867" y="268919"/>
                </a:lnTo>
                <a:lnTo>
                  <a:pt x="1360450" y="302460"/>
                </a:lnTo>
                <a:lnTo>
                  <a:pt x="1401272" y="337136"/>
                </a:lnTo>
                <a:lnTo>
                  <a:pt x="1441210" y="372800"/>
                </a:lnTo>
                <a:lnTo>
                  <a:pt x="1480140" y="409307"/>
                </a:lnTo>
                <a:lnTo>
                  <a:pt x="1517938" y="446511"/>
                </a:lnTo>
                <a:lnTo>
                  <a:pt x="1554479" y="484267"/>
                </a:lnTo>
                <a:lnTo>
                  <a:pt x="1603880" y="544828"/>
                </a:lnTo>
                <a:lnTo>
                  <a:pt x="1628205" y="579798"/>
                </a:lnTo>
                <a:lnTo>
                  <a:pt x="1652293" y="617608"/>
                </a:lnTo>
                <a:lnTo>
                  <a:pt x="1676154" y="658040"/>
                </a:lnTo>
                <a:lnTo>
                  <a:pt x="1699798" y="700880"/>
                </a:lnTo>
                <a:lnTo>
                  <a:pt x="1723236" y="745910"/>
                </a:lnTo>
                <a:lnTo>
                  <a:pt x="1746478" y="792916"/>
                </a:lnTo>
                <a:lnTo>
                  <a:pt x="1769533" y="841682"/>
                </a:lnTo>
                <a:lnTo>
                  <a:pt x="1792412" y="891991"/>
                </a:lnTo>
                <a:lnTo>
                  <a:pt x="1815125" y="943627"/>
                </a:lnTo>
                <a:lnTo>
                  <a:pt x="1837682" y="996375"/>
                </a:lnTo>
                <a:lnTo>
                  <a:pt x="1860093" y="1050019"/>
                </a:lnTo>
                <a:lnTo>
                  <a:pt x="1882369" y="1104342"/>
                </a:lnTo>
                <a:lnTo>
                  <a:pt x="1904519" y="1159130"/>
                </a:lnTo>
                <a:lnTo>
                  <a:pt x="1926553" y="1214166"/>
                </a:lnTo>
                <a:lnTo>
                  <a:pt x="1948482" y="1269233"/>
                </a:lnTo>
                <a:lnTo>
                  <a:pt x="1970315" y="1324117"/>
                </a:lnTo>
                <a:lnTo>
                  <a:pt x="1992064" y="1378602"/>
                </a:lnTo>
                <a:lnTo>
                  <a:pt x="2013737" y="1432470"/>
                </a:lnTo>
                <a:lnTo>
                  <a:pt x="2035345" y="1485508"/>
                </a:lnTo>
                <a:lnTo>
                  <a:pt x="2056898" y="1537497"/>
                </a:lnTo>
                <a:lnTo>
                  <a:pt x="2078407" y="1588224"/>
                </a:lnTo>
                <a:lnTo>
                  <a:pt x="2099881" y="1637471"/>
                </a:lnTo>
                <a:lnTo>
                  <a:pt x="2121330" y="1685023"/>
                </a:lnTo>
                <a:lnTo>
                  <a:pt x="2142765" y="1730665"/>
                </a:lnTo>
                <a:lnTo>
                  <a:pt x="2164196" y="1774179"/>
                </a:lnTo>
                <a:lnTo>
                  <a:pt x="2185632" y="1815351"/>
                </a:lnTo>
                <a:lnTo>
                  <a:pt x="2207084" y="1853963"/>
                </a:lnTo>
                <a:lnTo>
                  <a:pt x="2228563" y="1889801"/>
                </a:lnTo>
                <a:lnTo>
                  <a:pt x="2250077" y="1922649"/>
                </a:lnTo>
                <a:lnTo>
                  <a:pt x="2293254" y="1978509"/>
                </a:lnTo>
                <a:lnTo>
                  <a:pt x="2336698" y="2019816"/>
                </a:lnTo>
                <a:lnTo>
                  <a:pt x="2380487" y="2044843"/>
                </a:lnTo>
                <a:lnTo>
                  <a:pt x="2437864" y="2053198"/>
                </a:lnTo>
                <a:lnTo>
                  <a:pt x="2467382" y="2048154"/>
                </a:lnTo>
                <a:lnTo>
                  <a:pt x="2527712" y="2021599"/>
                </a:lnTo>
                <a:lnTo>
                  <a:pt x="2589284" y="1975722"/>
                </a:lnTo>
                <a:lnTo>
                  <a:pt x="2620353" y="1946525"/>
                </a:lnTo>
                <a:lnTo>
                  <a:pt x="2651515" y="1913683"/>
                </a:lnTo>
                <a:lnTo>
                  <a:pt x="2682697" y="1877592"/>
                </a:lnTo>
                <a:lnTo>
                  <a:pt x="2713825" y="1838646"/>
                </a:lnTo>
                <a:lnTo>
                  <a:pt x="2744827" y="1797241"/>
                </a:lnTo>
                <a:lnTo>
                  <a:pt x="2775631" y="1753771"/>
                </a:lnTo>
                <a:lnTo>
                  <a:pt x="2806163" y="1708632"/>
                </a:lnTo>
                <a:lnTo>
                  <a:pt x="2836351" y="1662219"/>
                </a:lnTo>
                <a:lnTo>
                  <a:pt x="2866122" y="1614927"/>
                </a:lnTo>
                <a:lnTo>
                  <a:pt x="2895403" y="1567152"/>
                </a:lnTo>
                <a:lnTo>
                  <a:pt x="2924122" y="1519288"/>
                </a:lnTo>
                <a:lnTo>
                  <a:pt x="2952206" y="1471730"/>
                </a:lnTo>
                <a:lnTo>
                  <a:pt x="2979582" y="1424875"/>
                </a:lnTo>
                <a:lnTo>
                  <a:pt x="3006178" y="1379117"/>
                </a:lnTo>
                <a:lnTo>
                  <a:pt x="3031920" y="1334850"/>
                </a:lnTo>
                <a:lnTo>
                  <a:pt x="3056736" y="1292472"/>
                </a:lnTo>
                <a:lnTo>
                  <a:pt x="3080553" y="1252375"/>
                </a:lnTo>
                <a:lnTo>
                  <a:pt x="3103299" y="1214957"/>
                </a:lnTo>
                <a:lnTo>
                  <a:pt x="3124900" y="1180611"/>
                </a:lnTo>
                <a:lnTo>
                  <a:pt x="3164379" y="1122719"/>
                </a:lnTo>
                <a:lnTo>
                  <a:pt x="3182111" y="1099963"/>
                </a:lnTo>
              </a:path>
            </a:pathLst>
          </a:custGeom>
          <a:ln w="15239">
            <a:solidFill>
              <a:srgbClr val="0A31FF"/>
            </a:solidFill>
          </a:ln>
        </p:spPr>
        <p:txBody>
          <a:bodyPr wrap="square" lIns="0" tIns="0" rIns="0" bIns="0" rtlCol="0"/>
          <a:lstStyle/>
          <a:p>
            <a:endParaRPr/>
          </a:p>
        </p:txBody>
      </p:sp>
      <p:grpSp>
        <p:nvGrpSpPr>
          <p:cNvPr id="27" name="Group 26"/>
          <p:cNvGrpSpPr/>
          <p:nvPr/>
        </p:nvGrpSpPr>
        <p:grpSpPr>
          <a:xfrm>
            <a:off x="4683801" y="2604815"/>
            <a:ext cx="100965" cy="3380614"/>
            <a:chOff x="1790700" y="2153411"/>
            <a:chExt cx="100965" cy="3380614"/>
          </a:xfrm>
        </p:grpSpPr>
        <p:sp>
          <p:nvSpPr>
            <p:cNvPr id="28" name="object 16"/>
            <p:cNvSpPr/>
            <p:nvPr/>
          </p:nvSpPr>
          <p:spPr>
            <a:xfrm>
              <a:off x="1839468" y="2247900"/>
              <a:ext cx="0" cy="3286125"/>
            </a:xfrm>
            <a:custGeom>
              <a:avLst/>
              <a:gdLst/>
              <a:ahLst/>
              <a:cxnLst/>
              <a:rect l="l" t="t" r="r" b="b"/>
              <a:pathLst>
                <a:path h="3286125">
                  <a:moveTo>
                    <a:pt x="0" y="3285743"/>
                  </a:moveTo>
                  <a:lnTo>
                    <a:pt x="0" y="0"/>
                  </a:lnTo>
                </a:path>
              </a:pathLst>
            </a:custGeom>
            <a:ln w="9143">
              <a:solidFill>
                <a:srgbClr val="000000"/>
              </a:solidFill>
            </a:ln>
          </p:spPr>
          <p:txBody>
            <a:bodyPr wrap="square" lIns="0" tIns="0" rIns="0" bIns="0" rtlCol="0"/>
            <a:lstStyle/>
            <a:p>
              <a:endParaRPr/>
            </a:p>
          </p:txBody>
        </p:sp>
        <p:sp>
          <p:nvSpPr>
            <p:cNvPr id="29" name="object 17"/>
            <p:cNvSpPr/>
            <p:nvPr/>
          </p:nvSpPr>
          <p:spPr>
            <a:xfrm>
              <a:off x="1790700" y="2153411"/>
              <a:ext cx="100965" cy="97790"/>
            </a:xfrm>
            <a:custGeom>
              <a:avLst/>
              <a:gdLst/>
              <a:ahLst/>
              <a:cxnLst/>
              <a:rect l="l" t="t" r="r" b="b"/>
              <a:pathLst>
                <a:path w="100964" h="97789">
                  <a:moveTo>
                    <a:pt x="51816" y="0"/>
                  </a:moveTo>
                  <a:lnTo>
                    <a:pt x="0" y="97536"/>
                  </a:lnTo>
                  <a:lnTo>
                    <a:pt x="100583" y="97536"/>
                  </a:lnTo>
                  <a:lnTo>
                    <a:pt x="51816" y="0"/>
                  </a:lnTo>
                  <a:close/>
                </a:path>
              </a:pathLst>
            </a:custGeom>
            <a:solidFill>
              <a:srgbClr val="000000"/>
            </a:solidFill>
          </p:spPr>
          <p:txBody>
            <a:bodyPr wrap="square" lIns="0" tIns="0" rIns="0" bIns="0" rtlCol="0"/>
            <a:lstStyle/>
            <a:p>
              <a:endParaRPr/>
            </a:p>
          </p:txBody>
        </p:sp>
      </p:grpSp>
      <p:grpSp>
        <p:nvGrpSpPr>
          <p:cNvPr id="30" name="Group 29"/>
          <p:cNvGrpSpPr/>
          <p:nvPr/>
        </p:nvGrpSpPr>
        <p:grpSpPr>
          <a:xfrm>
            <a:off x="4421673" y="5716824"/>
            <a:ext cx="3520694" cy="100965"/>
            <a:chOff x="1528572" y="5265420"/>
            <a:chExt cx="3520694" cy="100965"/>
          </a:xfrm>
        </p:grpSpPr>
        <p:sp>
          <p:nvSpPr>
            <p:cNvPr id="31" name="object 18"/>
            <p:cNvSpPr/>
            <p:nvPr/>
          </p:nvSpPr>
          <p:spPr>
            <a:xfrm>
              <a:off x="1528572" y="5314188"/>
              <a:ext cx="3423285" cy="0"/>
            </a:xfrm>
            <a:custGeom>
              <a:avLst/>
              <a:gdLst/>
              <a:ahLst/>
              <a:cxnLst/>
              <a:rect l="l" t="t" r="r" b="b"/>
              <a:pathLst>
                <a:path w="3423285">
                  <a:moveTo>
                    <a:pt x="0" y="0"/>
                  </a:moveTo>
                  <a:lnTo>
                    <a:pt x="3422903" y="0"/>
                  </a:lnTo>
                </a:path>
              </a:pathLst>
            </a:custGeom>
            <a:ln w="9143">
              <a:solidFill>
                <a:srgbClr val="000000"/>
              </a:solidFill>
            </a:ln>
          </p:spPr>
          <p:txBody>
            <a:bodyPr wrap="square" lIns="0" tIns="0" rIns="0" bIns="0" rtlCol="0"/>
            <a:lstStyle/>
            <a:p>
              <a:endParaRPr/>
            </a:p>
          </p:txBody>
        </p:sp>
        <p:sp>
          <p:nvSpPr>
            <p:cNvPr id="32" name="object 19"/>
            <p:cNvSpPr/>
            <p:nvPr/>
          </p:nvSpPr>
          <p:spPr>
            <a:xfrm>
              <a:off x="4951476" y="5265420"/>
              <a:ext cx="97790" cy="100965"/>
            </a:xfrm>
            <a:custGeom>
              <a:avLst/>
              <a:gdLst/>
              <a:ahLst/>
              <a:cxnLst/>
              <a:rect l="l" t="t" r="r" b="b"/>
              <a:pathLst>
                <a:path w="97789" h="100964">
                  <a:moveTo>
                    <a:pt x="0" y="0"/>
                  </a:moveTo>
                  <a:lnTo>
                    <a:pt x="0" y="100583"/>
                  </a:lnTo>
                  <a:lnTo>
                    <a:pt x="97536" y="51815"/>
                  </a:lnTo>
                  <a:lnTo>
                    <a:pt x="0" y="0"/>
                  </a:lnTo>
                  <a:close/>
                </a:path>
              </a:pathLst>
            </a:custGeom>
            <a:solidFill>
              <a:srgbClr val="000000"/>
            </a:solidFill>
          </p:spPr>
          <p:txBody>
            <a:bodyPr wrap="square" lIns="0" tIns="0" rIns="0" bIns="0" rtlCol="0"/>
            <a:lstStyle/>
            <a:p>
              <a:endParaRPr/>
            </a:p>
          </p:txBody>
        </p:sp>
      </p:grpSp>
      <p:grpSp>
        <p:nvGrpSpPr>
          <p:cNvPr id="33" name="Group 32"/>
          <p:cNvGrpSpPr/>
          <p:nvPr/>
        </p:nvGrpSpPr>
        <p:grpSpPr>
          <a:xfrm>
            <a:off x="4531401" y="3263183"/>
            <a:ext cx="3313174" cy="2292095"/>
            <a:chOff x="1638300" y="2811779"/>
            <a:chExt cx="3313174" cy="2292095"/>
          </a:xfrm>
        </p:grpSpPr>
        <p:sp>
          <p:nvSpPr>
            <p:cNvPr id="34" name="object 15"/>
            <p:cNvSpPr/>
            <p:nvPr/>
          </p:nvSpPr>
          <p:spPr>
            <a:xfrm>
              <a:off x="4155947" y="5030723"/>
              <a:ext cx="70103" cy="73151"/>
            </a:xfrm>
            <a:prstGeom prst="rect">
              <a:avLst/>
            </a:prstGeom>
            <a:blipFill>
              <a:blip r:embed="rId4" cstate="print"/>
              <a:stretch>
                <a:fillRect/>
              </a:stretch>
            </a:blipFill>
          </p:spPr>
          <p:txBody>
            <a:bodyPr wrap="square" lIns="0" tIns="0" rIns="0" bIns="0" rtlCol="0"/>
            <a:lstStyle/>
            <a:p>
              <a:endParaRPr/>
            </a:p>
          </p:txBody>
        </p:sp>
        <p:sp>
          <p:nvSpPr>
            <p:cNvPr id="35" name="object 22"/>
            <p:cNvSpPr/>
            <p:nvPr/>
          </p:nvSpPr>
          <p:spPr>
            <a:xfrm>
              <a:off x="1638300" y="4351020"/>
              <a:ext cx="70103" cy="73151"/>
            </a:xfrm>
            <a:prstGeom prst="rect">
              <a:avLst/>
            </a:prstGeom>
            <a:blipFill>
              <a:blip r:embed="rId5" cstate="print"/>
              <a:stretch>
                <a:fillRect/>
              </a:stretch>
            </a:blipFill>
          </p:spPr>
          <p:txBody>
            <a:bodyPr wrap="square" lIns="0" tIns="0" rIns="0" bIns="0" rtlCol="0"/>
            <a:lstStyle/>
            <a:p>
              <a:endParaRPr/>
            </a:p>
          </p:txBody>
        </p:sp>
        <p:sp>
          <p:nvSpPr>
            <p:cNvPr id="36" name="object 23"/>
            <p:cNvSpPr/>
            <p:nvPr/>
          </p:nvSpPr>
          <p:spPr>
            <a:xfrm>
              <a:off x="1778507" y="4399788"/>
              <a:ext cx="70104" cy="73151"/>
            </a:xfrm>
            <a:prstGeom prst="rect">
              <a:avLst/>
            </a:prstGeom>
            <a:blipFill>
              <a:blip r:embed="rId6" cstate="print"/>
              <a:stretch>
                <a:fillRect/>
              </a:stretch>
            </a:blipFill>
          </p:spPr>
          <p:txBody>
            <a:bodyPr wrap="square" lIns="0" tIns="0" rIns="0" bIns="0" rtlCol="0"/>
            <a:lstStyle/>
            <a:p>
              <a:endParaRPr/>
            </a:p>
          </p:txBody>
        </p:sp>
        <p:sp>
          <p:nvSpPr>
            <p:cNvPr id="37" name="object 24"/>
            <p:cNvSpPr/>
            <p:nvPr/>
          </p:nvSpPr>
          <p:spPr>
            <a:xfrm>
              <a:off x="1754123" y="3963923"/>
              <a:ext cx="70104" cy="73151"/>
            </a:xfrm>
            <a:prstGeom prst="rect">
              <a:avLst/>
            </a:prstGeom>
            <a:blipFill>
              <a:blip r:embed="rId5" cstate="print"/>
              <a:stretch>
                <a:fillRect/>
              </a:stretch>
            </a:blipFill>
          </p:spPr>
          <p:txBody>
            <a:bodyPr wrap="square" lIns="0" tIns="0" rIns="0" bIns="0" rtlCol="0"/>
            <a:lstStyle/>
            <a:p>
              <a:endParaRPr/>
            </a:p>
          </p:txBody>
        </p:sp>
        <p:sp>
          <p:nvSpPr>
            <p:cNvPr id="38" name="object 25"/>
            <p:cNvSpPr/>
            <p:nvPr/>
          </p:nvSpPr>
          <p:spPr>
            <a:xfrm>
              <a:off x="1879091" y="3805427"/>
              <a:ext cx="70103" cy="73151"/>
            </a:xfrm>
            <a:prstGeom prst="rect">
              <a:avLst/>
            </a:prstGeom>
            <a:blipFill>
              <a:blip r:embed="rId7" cstate="print"/>
              <a:stretch>
                <a:fillRect/>
              </a:stretch>
            </a:blipFill>
          </p:spPr>
          <p:txBody>
            <a:bodyPr wrap="square" lIns="0" tIns="0" rIns="0" bIns="0" rtlCol="0"/>
            <a:lstStyle/>
            <a:p>
              <a:endParaRPr/>
            </a:p>
          </p:txBody>
        </p:sp>
        <p:sp>
          <p:nvSpPr>
            <p:cNvPr id="39" name="object 26"/>
            <p:cNvSpPr/>
            <p:nvPr/>
          </p:nvSpPr>
          <p:spPr>
            <a:xfrm>
              <a:off x="1973579" y="3467100"/>
              <a:ext cx="70104" cy="73151"/>
            </a:xfrm>
            <a:prstGeom prst="rect">
              <a:avLst/>
            </a:prstGeom>
            <a:blipFill>
              <a:blip r:embed="rId6" cstate="print"/>
              <a:stretch>
                <a:fillRect/>
              </a:stretch>
            </a:blipFill>
          </p:spPr>
          <p:txBody>
            <a:bodyPr wrap="square" lIns="0" tIns="0" rIns="0" bIns="0" rtlCol="0"/>
            <a:lstStyle/>
            <a:p>
              <a:endParaRPr/>
            </a:p>
          </p:txBody>
        </p:sp>
        <p:sp>
          <p:nvSpPr>
            <p:cNvPr id="40" name="object 27"/>
            <p:cNvSpPr/>
            <p:nvPr/>
          </p:nvSpPr>
          <p:spPr>
            <a:xfrm>
              <a:off x="2098548" y="2955035"/>
              <a:ext cx="70103" cy="76200"/>
            </a:xfrm>
            <a:prstGeom prst="rect">
              <a:avLst/>
            </a:prstGeom>
            <a:blipFill>
              <a:blip r:embed="rId8" cstate="print"/>
              <a:stretch>
                <a:fillRect/>
              </a:stretch>
            </a:blipFill>
          </p:spPr>
          <p:txBody>
            <a:bodyPr wrap="square" lIns="0" tIns="0" rIns="0" bIns="0" rtlCol="0"/>
            <a:lstStyle/>
            <a:p>
              <a:endParaRPr/>
            </a:p>
          </p:txBody>
        </p:sp>
        <p:sp>
          <p:nvSpPr>
            <p:cNvPr id="41" name="object 28"/>
            <p:cNvSpPr/>
            <p:nvPr/>
          </p:nvSpPr>
          <p:spPr>
            <a:xfrm>
              <a:off x="2214372" y="3101339"/>
              <a:ext cx="70103" cy="73151"/>
            </a:xfrm>
            <a:prstGeom prst="rect">
              <a:avLst/>
            </a:prstGeom>
            <a:blipFill>
              <a:blip r:embed="rId5" cstate="print"/>
              <a:stretch>
                <a:fillRect/>
              </a:stretch>
            </a:blipFill>
          </p:spPr>
          <p:txBody>
            <a:bodyPr wrap="square" lIns="0" tIns="0" rIns="0" bIns="0" rtlCol="0"/>
            <a:lstStyle/>
            <a:p>
              <a:endParaRPr/>
            </a:p>
          </p:txBody>
        </p:sp>
        <p:sp>
          <p:nvSpPr>
            <p:cNvPr id="42" name="object 29"/>
            <p:cNvSpPr/>
            <p:nvPr/>
          </p:nvSpPr>
          <p:spPr>
            <a:xfrm>
              <a:off x="2305812" y="2823971"/>
              <a:ext cx="70103" cy="73152"/>
            </a:xfrm>
            <a:prstGeom prst="rect">
              <a:avLst/>
            </a:prstGeom>
            <a:blipFill>
              <a:blip r:embed="rId6" cstate="print"/>
              <a:stretch>
                <a:fillRect/>
              </a:stretch>
            </a:blipFill>
          </p:spPr>
          <p:txBody>
            <a:bodyPr wrap="square" lIns="0" tIns="0" rIns="0" bIns="0" rtlCol="0"/>
            <a:lstStyle/>
            <a:p>
              <a:endParaRPr/>
            </a:p>
          </p:txBody>
        </p:sp>
        <p:sp>
          <p:nvSpPr>
            <p:cNvPr id="43" name="object 30"/>
            <p:cNvSpPr/>
            <p:nvPr/>
          </p:nvSpPr>
          <p:spPr>
            <a:xfrm>
              <a:off x="2604516" y="2811779"/>
              <a:ext cx="70103" cy="73151"/>
            </a:xfrm>
            <a:prstGeom prst="rect">
              <a:avLst/>
            </a:prstGeom>
            <a:blipFill>
              <a:blip r:embed="rId5" cstate="print"/>
              <a:stretch>
                <a:fillRect/>
              </a:stretch>
            </a:blipFill>
          </p:spPr>
          <p:txBody>
            <a:bodyPr wrap="square" lIns="0" tIns="0" rIns="0" bIns="0" rtlCol="0"/>
            <a:lstStyle/>
            <a:p>
              <a:endParaRPr/>
            </a:p>
          </p:txBody>
        </p:sp>
        <p:sp>
          <p:nvSpPr>
            <p:cNvPr id="44" name="object 31"/>
            <p:cNvSpPr/>
            <p:nvPr/>
          </p:nvSpPr>
          <p:spPr>
            <a:xfrm>
              <a:off x="2409444" y="2970275"/>
              <a:ext cx="70103" cy="73151"/>
            </a:xfrm>
            <a:prstGeom prst="rect">
              <a:avLst/>
            </a:prstGeom>
            <a:blipFill>
              <a:blip r:embed="rId5" cstate="print"/>
              <a:stretch>
                <a:fillRect/>
              </a:stretch>
            </a:blipFill>
          </p:spPr>
          <p:txBody>
            <a:bodyPr wrap="square" lIns="0" tIns="0" rIns="0" bIns="0" rtlCol="0"/>
            <a:lstStyle/>
            <a:p>
              <a:endParaRPr/>
            </a:p>
          </p:txBody>
        </p:sp>
        <p:sp>
          <p:nvSpPr>
            <p:cNvPr id="45" name="object 32"/>
            <p:cNvSpPr/>
            <p:nvPr/>
          </p:nvSpPr>
          <p:spPr>
            <a:xfrm>
              <a:off x="2695956" y="3089147"/>
              <a:ext cx="70103" cy="73151"/>
            </a:xfrm>
            <a:prstGeom prst="rect">
              <a:avLst/>
            </a:prstGeom>
            <a:blipFill>
              <a:blip r:embed="rId5" cstate="print"/>
              <a:stretch>
                <a:fillRect/>
              </a:stretch>
            </a:blipFill>
          </p:spPr>
          <p:txBody>
            <a:bodyPr wrap="square" lIns="0" tIns="0" rIns="0" bIns="0" rtlCol="0"/>
            <a:lstStyle/>
            <a:p>
              <a:endParaRPr/>
            </a:p>
          </p:txBody>
        </p:sp>
        <p:sp>
          <p:nvSpPr>
            <p:cNvPr id="46" name="object 33"/>
            <p:cNvSpPr/>
            <p:nvPr/>
          </p:nvSpPr>
          <p:spPr>
            <a:xfrm>
              <a:off x="3006852" y="3089147"/>
              <a:ext cx="70103" cy="73151"/>
            </a:xfrm>
            <a:prstGeom prst="rect">
              <a:avLst/>
            </a:prstGeom>
            <a:blipFill>
              <a:blip r:embed="rId5" cstate="print"/>
              <a:stretch>
                <a:fillRect/>
              </a:stretch>
            </a:blipFill>
          </p:spPr>
          <p:txBody>
            <a:bodyPr wrap="square" lIns="0" tIns="0" rIns="0" bIns="0" rtlCol="0"/>
            <a:lstStyle/>
            <a:p>
              <a:endParaRPr/>
            </a:p>
          </p:txBody>
        </p:sp>
        <p:sp>
          <p:nvSpPr>
            <p:cNvPr id="47" name="object 34"/>
            <p:cNvSpPr/>
            <p:nvPr/>
          </p:nvSpPr>
          <p:spPr>
            <a:xfrm>
              <a:off x="3122675" y="3393947"/>
              <a:ext cx="70103" cy="73151"/>
            </a:xfrm>
            <a:prstGeom prst="rect">
              <a:avLst/>
            </a:prstGeom>
            <a:blipFill>
              <a:blip r:embed="rId4" cstate="print"/>
              <a:stretch>
                <a:fillRect/>
              </a:stretch>
            </a:blipFill>
          </p:spPr>
          <p:txBody>
            <a:bodyPr wrap="square" lIns="0" tIns="0" rIns="0" bIns="0" rtlCol="0"/>
            <a:lstStyle/>
            <a:p>
              <a:endParaRPr/>
            </a:p>
          </p:txBody>
        </p:sp>
        <p:sp>
          <p:nvSpPr>
            <p:cNvPr id="48" name="object 35"/>
            <p:cNvSpPr/>
            <p:nvPr/>
          </p:nvSpPr>
          <p:spPr>
            <a:xfrm>
              <a:off x="3787139" y="4436364"/>
              <a:ext cx="73151" cy="73151"/>
            </a:xfrm>
            <a:prstGeom prst="rect">
              <a:avLst/>
            </a:prstGeom>
            <a:blipFill>
              <a:blip r:embed="rId9" cstate="print"/>
              <a:stretch>
                <a:fillRect/>
              </a:stretch>
            </a:blipFill>
          </p:spPr>
          <p:txBody>
            <a:bodyPr wrap="square" lIns="0" tIns="0" rIns="0" bIns="0" rtlCol="0"/>
            <a:lstStyle/>
            <a:p>
              <a:endParaRPr/>
            </a:p>
          </p:txBody>
        </p:sp>
        <p:sp>
          <p:nvSpPr>
            <p:cNvPr id="49" name="object 36"/>
            <p:cNvSpPr/>
            <p:nvPr/>
          </p:nvSpPr>
          <p:spPr>
            <a:xfrm>
              <a:off x="3777995" y="4204715"/>
              <a:ext cx="70103" cy="76199"/>
            </a:xfrm>
            <a:prstGeom prst="rect">
              <a:avLst/>
            </a:prstGeom>
            <a:blipFill>
              <a:blip r:embed="rId10" cstate="print"/>
              <a:stretch>
                <a:fillRect/>
              </a:stretch>
            </a:blipFill>
          </p:spPr>
          <p:txBody>
            <a:bodyPr wrap="square" lIns="0" tIns="0" rIns="0" bIns="0" rtlCol="0"/>
            <a:lstStyle/>
            <a:p>
              <a:endParaRPr/>
            </a:p>
          </p:txBody>
        </p:sp>
        <p:sp>
          <p:nvSpPr>
            <p:cNvPr id="50" name="object 37"/>
            <p:cNvSpPr/>
            <p:nvPr/>
          </p:nvSpPr>
          <p:spPr>
            <a:xfrm>
              <a:off x="3683508" y="4049267"/>
              <a:ext cx="73151" cy="73151"/>
            </a:xfrm>
            <a:prstGeom prst="rect">
              <a:avLst/>
            </a:prstGeom>
            <a:blipFill>
              <a:blip r:embed="rId9" cstate="print"/>
              <a:stretch>
                <a:fillRect/>
              </a:stretch>
            </a:blipFill>
          </p:spPr>
          <p:txBody>
            <a:bodyPr wrap="square" lIns="0" tIns="0" rIns="0" bIns="0" rtlCol="0"/>
            <a:lstStyle/>
            <a:p>
              <a:endParaRPr/>
            </a:p>
          </p:txBody>
        </p:sp>
        <p:sp>
          <p:nvSpPr>
            <p:cNvPr id="51" name="object 38"/>
            <p:cNvSpPr/>
            <p:nvPr/>
          </p:nvSpPr>
          <p:spPr>
            <a:xfrm>
              <a:off x="3467100" y="3939539"/>
              <a:ext cx="70103" cy="73151"/>
            </a:xfrm>
            <a:prstGeom prst="rect">
              <a:avLst/>
            </a:prstGeom>
            <a:blipFill>
              <a:blip r:embed="rId5" cstate="print"/>
              <a:stretch>
                <a:fillRect/>
              </a:stretch>
            </a:blipFill>
          </p:spPr>
          <p:txBody>
            <a:bodyPr wrap="square" lIns="0" tIns="0" rIns="0" bIns="0" rtlCol="0"/>
            <a:lstStyle/>
            <a:p>
              <a:endParaRPr/>
            </a:p>
          </p:txBody>
        </p:sp>
        <p:sp>
          <p:nvSpPr>
            <p:cNvPr id="52" name="object 39"/>
            <p:cNvSpPr/>
            <p:nvPr/>
          </p:nvSpPr>
          <p:spPr>
            <a:xfrm>
              <a:off x="3525011" y="4098035"/>
              <a:ext cx="70103" cy="73151"/>
            </a:xfrm>
            <a:prstGeom prst="rect">
              <a:avLst/>
            </a:prstGeom>
            <a:blipFill>
              <a:blip r:embed="rId5" cstate="print"/>
              <a:stretch>
                <a:fillRect/>
              </a:stretch>
            </a:blipFill>
          </p:spPr>
          <p:txBody>
            <a:bodyPr wrap="square" lIns="0" tIns="0" rIns="0" bIns="0" rtlCol="0"/>
            <a:lstStyle/>
            <a:p>
              <a:endParaRPr/>
            </a:p>
          </p:txBody>
        </p:sp>
        <p:sp>
          <p:nvSpPr>
            <p:cNvPr id="54" name="object 40"/>
            <p:cNvSpPr/>
            <p:nvPr/>
          </p:nvSpPr>
          <p:spPr>
            <a:xfrm>
              <a:off x="3442715" y="3683508"/>
              <a:ext cx="70103" cy="73151"/>
            </a:xfrm>
            <a:prstGeom prst="rect">
              <a:avLst/>
            </a:prstGeom>
            <a:blipFill>
              <a:blip r:embed="rId5" cstate="print"/>
              <a:stretch>
                <a:fillRect/>
              </a:stretch>
            </a:blipFill>
          </p:spPr>
          <p:txBody>
            <a:bodyPr wrap="square" lIns="0" tIns="0" rIns="0" bIns="0" rtlCol="0"/>
            <a:lstStyle/>
            <a:p>
              <a:endParaRPr/>
            </a:p>
          </p:txBody>
        </p:sp>
        <p:sp>
          <p:nvSpPr>
            <p:cNvPr id="55" name="object 41"/>
            <p:cNvSpPr/>
            <p:nvPr/>
          </p:nvSpPr>
          <p:spPr>
            <a:xfrm>
              <a:off x="3339083" y="3393947"/>
              <a:ext cx="73151" cy="73151"/>
            </a:xfrm>
            <a:prstGeom prst="rect">
              <a:avLst/>
            </a:prstGeom>
            <a:blipFill>
              <a:blip r:embed="rId11" cstate="print"/>
              <a:stretch>
                <a:fillRect/>
              </a:stretch>
            </a:blipFill>
          </p:spPr>
          <p:txBody>
            <a:bodyPr wrap="square" lIns="0" tIns="0" rIns="0" bIns="0" rtlCol="0"/>
            <a:lstStyle/>
            <a:p>
              <a:endParaRPr/>
            </a:p>
          </p:txBody>
        </p:sp>
        <p:sp>
          <p:nvSpPr>
            <p:cNvPr id="56" name="object 42"/>
            <p:cNvSpPr/>
            <p:nvPr/>
          </p:nvSpPr>
          <p:spPr>
            <a:xfrm>
              <a:off x="4247388" y="4786883"/>
              <a:ext cx="70103" cy="76199"/>
            </a:xfrm>
            <a:prstGeom prst="rect">
              <a:avLst/>
            </a:prstGeom>
            <a:blipFill>
              <a:blip r:embed="rId10" cstate="print"/>
              <a:stretch>
                <a:fillRect/>
              </a:stretch>
            </a:blipFill>
          </p:spPr>
          <p:txBody>
            <a:bodyPr wrap="square" lIns="0" tIns="0" rIns="0" bIns="0" rtlCol="0"/>
            <a:lstStyle/>
            <a:p>
              <a:endParaRPr/>
            </a:p>
          </p:txBody>
        </p:sp>
        <p:sp>
          <p:nvSpPr>
            <p:cNvPr id="59" name="object 43"/>
            <p:cNvSpPr/>
            <p:nvPr/>
          </p:nvSpPr>
          <p:spPr>
            <a:xfrm>
              <a:off x="4076700" y="4957571"/>
              <a:ext cx="70103" cy="73151"/>
            </a:xfrm>
            <a:prstGeom prst="rect">
              <a:avLst/>
            </a:prstGeom>
            <a:blipFill>
              <a:blip r:embed="rId12" cstate="print"/>
              <a:stretch>
                <a:fillRect/>
              </a:stretch>
            </a:blipFill>
          </p:spPr>
          <p:txBody>
            <a:bodyPr wrap="square" lIns="0" tIns="0" rIns="0" bIns="0" rtlCol="0"/>
            <a:lstStyle/>
            <a:p>
              <a:endParaRPr/>
            </a:p>
          </p:txBody>
        </p:sp>
        <p:sp>
          <p:nvSpPr>
            <p:cNvPr id="60" name="object 44"/>
            <p:cNvSpPr/>
            <p:nvPr/>
          </p:nvSpPr>
          <p:spPr>
            <a:xfrm>
              <a:off x="3985259" y="4677155"/>
              <a:ext cx="70103" cy="76199"/>
            </a:xfrm>
            <a:prstGeom prst="rect">
              <a:avLst/>
            </a:prstGeom>
            <a:blipFill>
              <a:blip r:embed="rId10" cstate="print"/>
              <a:stretch>
                <a:fillRect/>
              </a:stretch>
            </a:blipFill>
          </p:spPr>
          <p:txBody>
            <a:bodyPr wrap="square" lIns="0" tIns="0" rIns="0" bIns="0" rtlCol="0"/>
            <a:lstStyle/>
            <a:p>
              <a:endParaRPr/>
            </a:p>
          </p:txBody>
        </p:sp>
        <p:sp>
          <p:nvSpPr>
            <p:cNvPr id="61" name="object 45"/>
            <p:cNvSpPr/>
            <p:nvPr/>
          </p:nvSpPr>
          <p:spPr>
            <a:xfrm>
              <a:off x="3823715" y="4570476"/>
              <a:ext cx="70103" cy="73151"/>
            </a:xfrm>
            <a:prstGeom prst="rect">
              <a:avLst/>
            </a:prstGeom>
            <a:blipFill>
              <a:blip r:embed="rId5" cstate="print"/>
              <a:stretch>
                <a:fillRect/>
              </a:stretch>
            </a:blipFill>
          </p:spPr>
          <p:txBody>
            <a:bodyPr wrap="square" lIns="0" tIns="0" rIns="0" bIns="0" rtlCol="0"/>
            <a:lstStyle/>
            <a:p>
              <a:endParaRPr/>
            </a:p>
          </p:txBody>
        </p:sp>
        <p:sp>
          <p:nvSpPr>
            <p:cNvPr id="63" name="object 46"/>
            <p:cNvSpPr/>
            <p:nvPr/>
          </p:nvSpPr>
          <p:spPr>
            <a:xfrm>
              <a:off x="3845052" y="4945379"/>
              <a:ext cx="70103" cy="73151"/>
            </a:xfrm>
            <a:prstGeom prst="rect">
              <a:avLst/>
            </a:prstGeom>
            <a:blipFill>
              <a:blip r:embed="rId13" cstate="print"/>
              <a:stretch>
                <a:fillRect/>
              </a:stretch>
            </a:blipFill>
          </p:spPr>
          <p:txBody>
            <a:bodyPr wrap="square" lIns="0" tIns="0" rIns="0" bIns="0" rtlCol="0"/>
            <a:lstStyle/>
            <a:p>
              <a:endParaRPr/>
            </a:p>
          </p:txBody>
        </p:sp>
        <p:sp>
          <p:nvSpPr>
            <p:cNvPr id="64" name="object 47"/>
            <p:cNvSpPr/>
            <p:nvPr/>
          </p:nvSpPr>
          <p:spPr>
            <a:xfrm>
              <a:off x="4396739" y="4981955"/>
              <a:ext cx="70103" cy="73151"/>
            </a:xfrm>
            <a:prstGeom prst="rect">
              <a:avLst/>
            </a:prstGeom>
            <a:blipFill>
              <a:blip r:embed="rId6" cstate="print"/>
              <a:stretch>
                <a:fillRect/>
              </a:stretch>
            </a:blipFill>
          </p:spPr>
          <p:txBody>
            <a:bodyPr wrap="square" lIns="0" tIns="0" rIns="0" bIns="0" rtlCol="0"/>
            <a:lstStyle/>
            <a:p>
              <a:endParaRPr/>
            </a:p>
          </p:txBody>
        </p:sp>
        <p:sp>
          <p:nvSpPr>
            <p:cNvPr id="65" name="object 48"/>
            <p:cNvSpPr/>
            <p:nvPr/>
          </p:nvSpPr>
          <p:spPr>
            <a:xfrm>
              <a:off x="4479035" y="4701539"/>
              <a:ext cx="70103" cy="76199"/>
            </a:xfrm>
            <a:prstGeom prst="rect">
              <a:avLst/>
            </a:prstGeom>
            <a:blipFill>
              <a:blip r:embed="rId10" cstate="print"/>
              <a:stretch>
                <a:fillRect/>
              </a:stretch>
            </a:blipFill>
          </p:spPr>
          <p:txBody>
            <a:bodyPr wrap="square" lIns="0" tIns="0" rIns="0" bIns="0" rtlCol="0"/>
            <a:lstStyle/>
            <a:p>
              <a:endParaRPr/>
            </a:p>
          </p:txBody>
        </p:sp>
        <p:sp>
          <p:nvSpPr>
            <p:cNvPr id="73" name="object 49"/>
            <p:cNvSpPr/>
            <p:nvPr/>
          </p:nvSpPr>
          <p:spPr>
            <a:xfrm>
              <a:off x="4558283" y="4424171"/>
              <a:ext cx="70103" cy="73151"/>
            </a:xfrm>
            <a:prstGeom prst="rect">
              <a:avLst/>
            </a:prstGeom>
            <a:blipFill>
              <a:blip r:embed="rId6" cstate="print"/>
              <a:stretch>
                <a:fillRect/>
              </a:stretch>
            </a:blipFill>
          </p:spPr>
          <p:txBody>
            <a:bodyPr wrap="square" lIns="0" tIns="0" rIns="0" bIns="0" rtlCol="0"/>
            <a:lstStyle/>
            <a:p>
              <a:endParaRPr/>
            </a:p>
          </p:txBody>
        </p:sp>
        <p:sp>
          <p:nvSpPr>
            <p:cNvPr id="74" name="object 50"/>
            <p:cNvSpPr/>
            <p:nvPr/>
          </p:nvSpPr>
          <p:spPr>
            <a:xfrm>
              <a:off x="4698491" y="4619244"/>
              <a:ext cx="70103" cy="73151"/>
            </a:xfrm>
            <a:prstGeom prst="rect">
              <a:avLst/>
            </a:prstGeom>
            <a:blipFill>
              <a:blip r:embed="rId7" cstate="print"/>
              <a:stretch>
                <a:fillRect/>
              </a:stretch>
            </a:blipFill>
          </p:spPr>
          <p:txBody>
            <a:bodyPr wrap="square" lIns="0" tIns="0" rIns="0" bIns="0" rtlCol="0"/>
            <a:lstStyle/>
            <a:p>
              <a:endParaRPr/>
            </a:p>
          </p:txBody>
        </p:sp>
        <p:sp>
          <p:nvSpPr>
            <p:cNvPr id="75" name="object 51"/>
            <p:cNvSpPr/>
            <p:nvPr/>
          </p:nvSpPr>
          <p:spPr>
            <a:xfrm>
              <a:off x="4686300" y="4326635"/>
              <a:ext cx="70103" cy="73151"/>
            </a:xfrm>
            <a:prstGeom prst="rect">
              <a:avLst/>
            </a:prstGeom>
            <a:blipFill>
              <a:blip r:embed="rId5" cstate="print"/>
              <a:stretch>
                <a:fillRect/>
              </a:stretch>
            </a:blipFill>
          </p:spPr>
          <p:txBody>
            <a:bodyPr wrap="square" lIns="0" tIns="0" rIns="0" bIns="0" rtlCol="0"/>
            <a:lstStyle/>
            <a:p>
              <a:endParaRPr/>
            </a:p>
          </p:txBody>
        </p:sp>
        <p:sp>
          <p:nvSpPr>
            <p:cNvPr id="76" name="object 52"/>
            <p:cNvSpPr/>
            <p:nvPr/>
          </p:nvSpPr>
          <p:spPr>
            <a:xfrm>
              <a:off x="2674620" y="2955035"/>
              <a:ext cx="70103" cy="76200"/>
            </a:xfrm>
            <a:prstGeom prst="rect">
              <a:avLst/>
            </a:prstGeom>
            <a:blipFill>
              <a:blip r:embed="rId8" cstate="print"/>
              <a:stretch>
                <a:fillRect/>
              </a:stretch>
            </a:blipFill>
          </p:spPr>
          <p:txBody>
            <a:bodyPr wrap="square" lIns="0" tIns="0" rIns="0" bIns="0" rtlCol="0"/>
            <a:lstStyle/>
            <a:p>
              <a:endParaRPr/>
            </a:p>
          </p:txBody>
        </p:sp>
        <p:sp>
          <p:nvSpPr>
            <p:cNvPr id="77" name="object 53"/>
            <p:cNvSpPr/>
            <p:nvPr/>
          </p:nvSpPr>
          <p:spPr>
            <a:xfrm>
              <a:off x="4881371" y="4229100"/>
              <a:ext cx="70103" cy="73151"/>
            </a:xfrm>
            <a:prstGeom prst="rect">
              <a:avLst/>
            </a:prstGeom>
            <a:blipFill>
              <a:blip r:embed="rId12" cstate="print"/>
              <a:stretch>
                <a:fillRect/>
              </a:stretch>
            </a:blipFill>
          </p:spPr>
          <p:txBody>
            <a:bodyPr wrap="square" lIns="0" tIns="0" rIns="0" bIns="0" rtlCol="0"/>
            <a:lstStyle/>
            <a:p>
              <a:endParaRPr/>
            </a:p>
          </p:txBody>
        </p:sp>
        <p:sp>
          <p:nvSpPr>
            <p:cNvPr id="78" name="object 54"/>
            <p:cNvSpPr/>
            <p:nvPr/>
          </p:nvSpPr>
          <p:spPr>
            <a:xfrm>
              <a:off x="2833116" y="3113531"/>
              <a:ext cx="70103" cy="73151"/>
            </a:xfrm>
            <a:prstGeom prst="rect">
              <a:avLst/>
            </a:prstGeom>
            <a:blipFill>
              <a:blip r:embed="rId5" cstate="print"/>
              <a:stretch>
                <a:fillRect/>
              </a:stretch>
            </a:blipFill>
          </p:spPr>
          <p:txBody>
            <a:bodyPr wrap="square" lIns="0" tIns="0" rIns="0" bIns="0" rtlCol="0"/>
            <a:lstStyle/>
            <a:p>
              <a:endParaRPr/>
            </a:p>
          </p:txBody>
        </p:sp>
        <p:sp>
          <p:nvSpPr>
            <p:cNvPr id="79" name="object 55"/>
            <p:cNvSpPr/>
            <p:nvPr/>
          </p:nvSpPr>
          <p:spPr>
            <a:xfrm>
              <a:off x="4777739" y="4049267"/>
              <a:ext cx="70103" cy="73151"/>
            </a:xfrm>
            <a:prstGeom prst="rect">
              <a:avLst/>
            </a:prstGeom>
            <a:blipFill>
              <a:blip r:embed="rId5" cstate="print"/>
              <a:stretch>
                <a:fillRect/>
              </a:stretch>
            </a:blipFill>
          </p:spPr>
          <p:txBody>
            <a:bodyPr wrap="square" lIns="0" tIns="0" rIns="0" bIns="0" rtlCol="0"/>
            <a:lstStyle/>
            <a:p>
              <a:endParaRPr/>
            </a:p>
          </p:txBody>
        </p:sp>
        <p:sp>
          <p:nvSpPr>
            <p:cNvPr id="80" name="object 56"/>
            <p:cNvSpPr/>
            <p:nvPr/>
          </p:nvSpPr>
          <p:spPr>
            <a:xfrm>
              <a:off x="2019300" y="3247644"/>
              <a:ext cx="70103" cy="73151"/>
            </a:xfrm>
            <a:prstGeom prst="rect">
              <a:avLst/>
            </a:prstGeom>
            <a:blipFill>
              <a:blip r:embed="rId6" cstate="print"/>
              <a:stretch>
                <a:fillRect/>
              </a:stretch>
            </a:blipFill>
          </p:spPr>
          <p:txBody>
            <a:bodyPr wrap="square" lIns="0" tIns="0" rIns="0" bIns="0" rtlCol="0"/>
            <a:lstStyle/>
            <a:p>
              <a:endParaRPr/>
            </a:p>
          </p:txBody>
        </p:sp>
        <p:sp>
          <p:nvSpPr>
            <p:cNvPr id="81" name="object 57"/>
            <p:cNvSpPr/>
            <p:nvPr/>
          </p:nvSpPr>
          <p:spPr>
            <a:xfrm>
              <a:off x="1891284" y="3634739"/>
              <a:ext cx="70103" cy="73151"/>
            </a:xfrm>
            <a:prstGeom prst="rect">
              <a:avLst/>
            </a:prstGeom>
            <a:blipFill>
              <a:blip r:embed="rId5" cstate="print"/>
              <a:stretch>
                <a:fillRect/>
              </a:stretch>
            </a:blipFill>
          </p:spPr>
          <p:txBody>
            <a:bodyPr wrap="square" lIns="0" tIns="0" rIns="0" bIns="0" rtlCol="0"/>
            <a:lstStyle/>
            <a:p>
              <a:endParaRPr/>
            </a:p>
          </p:txBody>
        </p:sp>
        <p:sp>
          <p:nvSpPr>
            <p:cNvPr id="82" name="object 58"/>
            <p:cNvSpPr/>
            <p:nvPr/>
          </p:nvSpPr>
          <p:spPr>
            <a:xfrm>
              <a:off x="1702307" y="4677155"/>
              <a:ext cx="67055" cy="67055"/>
            </a:xfrm>
            <a:prstGeom prst="rect">
              <a:avLst/>
            </a:prstGeom>
            <a:blipFill>
              <a:blip r:embed="rId14" cstate="print"/>
              <a:stretch>
                <a:fillRect/>
              </a:stretch>
            </a:blipFill>
          </p:spPr>
          <p:txBody>
            <a:bodyPr wrap="square" lIns="0" tIns="0" rIns="0" bIns="0" rtlCol="0"/>
            <a:lstStyle/>
            <a:p>
              <a:endParaRPr/>
            </a:p>
          </p:txBody>
        </p:sp>
        <p:sp>
          <p:nvSpPr>
            <p:cNvPr id="83" name="object 59"/>
            <p:cNvSpPr/>
            <p:nvPr/>
          </p:nvSpPr>
          <p:spPr>
            <a:xfrm>
              <a:off x="3823715" y="4762500"/>
              <a:ext cx="70103" cy="73151"/>
            </a:xfrm>
            <a:prstGeom prst="rect">
              <a:avLst/>
            </a:prstGeom>
            <a:blipFill>
              <a:blip r:embed="rId6" cstate="print"/>
              <a:stretch>
                <a:fillRect/>
              </a:stretch>
            </a:blipFill>
          </p:spPr>
          <p:txBody>
            <a:bodyPr wrap="square" lIns="0" tIns="0" rIns="0" bIns="0" rtlCol="0"/>
            <a:lstStyle/>
            <a:p>
              <a:endParaRPr/>
            </a:p>
          </p:txBody>
        </p:sp>
      </p:grpSp>
      <mc:AlternateContent xmlns:mc="http://schemas.openxmlformats.org/markup-compatibility/2006" xmlns:a14="http://schemas.microsoft.com/office/drawing/2010/main">
        <mc:Choice Requires="a14">
          <p:sp>
            <p:nvSpPr>
              <p:cNvPr id="2" name="Rectangle 1"/>
              <p:cNvSpPr/>
              <p:nvPr/>
            </p:nvSpPr>
            <p:spPr>
              <a:xfrm>
                <a:off x="5914346" y="3392460"/>
                <a:ext cx="6963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𝑓</m:t>
                      </m:r>
                      <m:r>
                        <a:rPr lang="en-US" i="1">
                          <a:latin typeface="Cambria Math" charset="0"/>
                        </a:rPr>
                        <m:t>(</m:t>
                      </m:r>
                      <m:r>
                        <a:rPr lang="en-US" b="1" i="1">
                          <a:latin typeface="Cambria Math" charset="0"/>
                        </a:rPr>
                        <m:t>𝒙</m:t>
                      </m:r>
                      <m:r>
                        <a:rPr lang="en-US" i="1">
                          <a:latin typeface="Cambria Math" charset="0"/>
                        </a:rPr>
                        <m:t>)</m:t>
                      </m:r>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5914346" y="3392460"/>
                <a:ext cx="696344" cy="369332"/>
              </a:xfrm>
              <a:prstGeom prst="rect">
                <a:avLst/>
              </a:prstGeom>
              <a:blipFill rotWithShape="0">
                <a:blip r:embed="rId15"/>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13395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674" y="1474003"/>
            <a:ext cx="4660900" cy="4940300"/>
          </a:xfrm>
          <a:prstGeom prst="rect">
            <a:avLst/>
          </a:prstGeom>
        </p:spPr>
      </p:pic>
      <p:sp>
        <p:nvSpPr>
          <p:cNvPr id="4" name="Date Placeholder 3"/>
          <p:cNvSpPr>
            <a:spLocks noGrp="1"/>
          </p:cNvSpPr>
          <p:nvPr>
            <p:ph type="dt" sz="half" idx="10"/>
          </p:nvPr>
        </p:nvSpPr>
        <p:spPr/>
        <p:txBody>
          <a:bodyPr/>
          <a:lstStyle/>
          <a:p>
            <a:r>
              <a:rPr lang="en-US"/>
              <a:t>05, 11 Jan, 2021</a:t>
            </a:r>
            <a:endParaRPr lang="en-US" dirty="0"/>
          </a:p>
        </p:txBody>
      </p:sp>
      <p:sp>
        <p:nvSpPr>
          <p:cNvPr id="8" name="Google Shape;100;p14"/>
          <p:cNvSpPr txBox="1"/>
          <p:nvPr/>
        </p:nvSpPr>
        <p:spPr>
          <a:xfrm>
            <a:off x="374754" y="832857"/>
            <a:ext cx="11802255"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The Extreme Cases of Bias and Variance </a:t>
            </a:r>
            <a:r>
              <a:rPr lang="en-US" sz="4000">
                <a:solidFill>
                  <a:srgbClr val="434343"/>
                </a:solidFill>
              </a:rPr>
              <a:t>- Under-fitting</a:t>
            </a:r>
            <a:endParaRPr sz="4000" dirty="0">
              <a:solidFill>
                <a:srgbClr val="434343"/>
              </a:solidFill>
            </a:endParaRPr>
          </a:p>
        </p:txBody>
      </p:sp>
      <p:sp>
        <p:nvSpPr>
          <p:cNvPr id="67" name="Google Shape;88;p12"/>
          <p:cNvSpPr txBox="1"/>
          <p:nvPr/>
        </p:nvSpPr>
        <p:spPr>
          <a:xfrm>
            <a:off x="10004259" y="6254388"/>
            <a:ext cx="2172751" cy="36206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Slide motivation: John A. </a:t>
            </a:r>
            <a:r>
              <a:rPr lang="en-US" sz="1000" dirty="0" err="1">
                <a:solidFill>
                  <a:srgbClr val="999999"/>
                </a:solidFill>
              </a:rPr>
              <a:t>Bullinaria</a:t>
            </a:r>
            <a:endParaRPr lang="en-US" sz="1000" dirty="0">
              <a:solidFill>
                <a:srgbClr val="999999"/>
              </a:solidFill>
            </a:endParaRPr>
          </a:p>
          <a:p>
            <a:endParaRPr sz="1000" dirty="0">
              <a:solidFill>
                <a:srgbClr val="999999"/>
              </a:solidFill>
            </a:endParaRPr>
          </a:p>
        </p:txBody>
      </p:sp>
      <p:sp>
        <p:nvSpPr>
          <p:cNvPr id="2" name="TextBox 1"/>
          <p:cNvSpPr txBox="1"/>
          <p:nvPr/>
        </p:nvSpPr>
        <p:spPr>
          <a:xfrm>
            <a:off x="374754" y="1587564"/>
            <a:ext cx="7030387" cy="646331"/>
          </a:xfrm>
          <a:prstGeom prst="rect">
            <a:avLst/>
          </a:prstGeom>
          <a:noFill/>
        </p:spPr>
        <p:txBody>
          <a:bodyPr wrap="square" rtlCol="0">
            <a:spAutoFit/>
          </a:bodyPr>
          <a:lstStyle/>
          <a:p>
            <a:r>
              <a:rPr lang="en-US" dirty="0"/>
              <a:t>A good way to understand the concepts of bias and variance is by considering the two extreme cases of what a neural network might learn.</a:t>
            </a:r>
          </a:p>
        </p:txBody>
      </p:sp>
      <mc:AlternateContent xmlns:mc="http://schemas.openxmlformats.org/markup-compatibility/2006" xmlns:a14="http://schemas.microsoft.com/office/drawing/2010/main">
        <mc:Choice Requires="a14">
          <p:sp>
            <p:nvSpPr>
              <p:cNvPr id="15" name="TextBox 14"/>
              <p:cNvSpPr txBox="1"/>
              <p:nvPr/>
            </p:nvSpPr>
            <p:spPr>
              <a:xfrm>
                <a:off x="381932" y="2695816"/>
                <a:ext cx="6805534" cy="651397"/>
              </a:xfrm>
              <a:prstGeom prst="rect">
                <a:avLst/>
              </a:prstGeom>
              <a:noFill/>
            </p:spPr>
            <p:txBody>
              <a:bodyPr wrap="square" rtlCol="0">
                <a:spAutoFit/>
              </a:bodyPr>
              <a:lstStyle/>
              <a:p>
                <a:r>
                  <a:rPr lang="en-US" dirty="0"/>
                  <a:t>Suppose the neural network is lazy and just produces the same constant output whatever training data we give it, i.e. </a:t>
                </a:r>
                <a14:m>
                  <m:oMath xmlns:m="http://schemas.openxmlformats.org/officeDocument/2006/math">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r>
                      <a:rPr lang="en-US" i="1">
                        <a:latin typeface="Cambria Math" charset="0"/>
                        <a:ea typeface="Cambria Math" charset="0"/>
                        <a:cs typeface="Cambria Math" charset="0"/>
                      </a:rPr>
                      <m:t>(</m:t>
                    </m:r>
                    <m:r>
                      <a:rPr lang="en-US" b="1" i="1">
                        <a:latin typeface="Cambria Math" charset="0"/>
                        <a:ea typeface="Cambria Math" charset="0"/>
                        <a:cs typeface="Cambria Math" charset="0"/>
                      </a:rPr>
                      <m:t>𝒙</m:t>
                    </m:r>
                    <m:r>
                      <a:rPr lang="en-US" i="1">
                        <a:latin typeface="Cambria Math" charset="0"/>
                        <a:ea typeface="Cambria Math" charset="0"/>
                        <a:cs typeface="Cambria Math" charset="0"/>
                      </a:rPr>
                      <m:t>)</m:t>
                    </m:r>
                  </m:oMath>
                </a14:m>
                <a:r>
                  <a:rPr lang="en-US" dirty="0"/>
                  <a:t>=c, then</a:t>
                </a:r>
              </a:p>
            </p:txBody>
          </p:sp>
        </mc:Choice>
        <mc:Fallback xmlns="">
          <p:sp>
            <p:nvSpPr>
              <p:cNvPr id="15" name="TextBox 14"/>
              <p:cNvSpPr txBox="1">
                <a:spLocks noRot="1" noChangeAspect="1" noMove="1" noResize="1" noEditPoints="1" noAdjustHandles="1" noChangeArrowheads="1" noChangeShapeType="1" noTextEdit="1"/>
              </p:cNvSpPr>
              <p:nvPr/>
            </p:nvSpPr>
            <p:spPr>
              <a:xfrm>
                <a:off x="381932" y="2695816"/>
                <a:ext cx="6805534" cy="651397"/>
              </a:xfrm>
              <a:prstGeom prst="rect">
                <a:avLst/>
              </a:prstGeom>
              <a:blipFill rotWithShape="0">
                <a:blip r:embed="rId4"/>
                <a:stretch>
                  <a:fillRect l="-806" t="-4673" b="-14019"/>
                </a:stretch>
              </a:blipFill>
            </p:spPr>
            <p:txBody>
              <a:bodyPr/>
              <a:lstStyle/>
              <a:p>
                <a:r>
                  <a:rPr lang="en-US">
                    <a:noFill/>
                  </a:rPr>
                  <a:t> </a:t>
                </a:r>
              </a:p>
            </p:txBody>
          </p:sp>
        </mc:Fallback>
      </mc:AlternateContent>
      <p:grpSp>
        <p:nvGrpSpPr>
          <p:cNvPr id="7" name="Group 6"/>
          <p:cNvGrpSpPr/>
          <p:nvPr/>
        </p:nvGrpSpPr>
        <p:grpSpPr>
          <a:xfrm>
            <a:off x="374754" y="3805654"/>
            <a:ext cx="4908873" cy="982974"/>
            <a:chOff x="374754" y="3805654"/>
            <a:chExt cx="4908873" cy="982974"/>
          </a:xfrm>
        </p:grpSpPr>
        <mc:AlternateContent xmlns:mc="http://schemas.openxmlformats.org/markup-compatibility/2006" xmlns:a14="http://schemas.microsoft.com/office/drawing/2010/main">
          <mc:Choice Requires="a14">
            <p:sp>
              <p:nvSpPr>
                <p:cNvPr id="28" name="TextBox 27"/>
                <p:cNvSpPr txBox="1"/>
                <p:nvPr/>
              </p:nvSpPr>
              <p:spPr>
                <a:xfrm>
                  <a:off x="374754" y="3880604"/>
                  <a:ext cx="10428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𝐸</m:t>
                            </m:r>
                          </m:e>
                          <m:sub>
                            <m:r>
                              <a:rPr lang="en-US" b="0" i="1" smtClean="0">
                                <a:latin typeface="Cambria Math" charset="0"/>
                              </a:rPr>
                              <m:t>𝑜𝑢𝑡</m:t>
                            </m:r>
                          </m:sub>
                        </m:sSub>
                        <m:d>
                          <m:dPr>
                            <m:ctrlPr>
                              <a:rPr lang="mr-IN" b="0" i="1" smtClean="0">
                                <a:latin typeface="Cambria Math" panose="02040503050406030204" pitchFamily="18" charset="0"/>
                              </a:rPr>
                            </m:ctrlPr>
                          </m:dPr>
                          <m:e>
                            <m:r>
                              <a:rPr lang="en-US" b="1" i="1" smtClean="0">
                                <a:latin typeface="Cambria Math" charset="0"/>
                              </a:rPr>
                              <m:t>𝒙</m:t>
                            </m:r>
                          </m:e>
                        </m:d>
                        <m:r>
                          <a:rPr lang="en-US" b="0" i="1" smtClean="0">
                            <a:latin typeface="Cambria Math" charset="0"/>
                            <a:ea typeface="Cambria Math" charset="0"/>
                            <a:cs typeface="Cambria Math" charset="0"/>
                          </a:rPr>
                          <m:t>=</m:t>
                        </m:r>
                      </m:oMath>
                    </m:oMathPara>
                  </a14:m>
                  <a:endParaRPr lang="en-US" b="1" dirty="0">
                    <a:ea typeface="Cambria Math" charset="0"/>
                    <a:cs typeface="Cambria Math"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374754" y="3880604"/>
                  <a:ext cx="1042850" cy="276999"/>
                </a:xfrm>
                <a:prstGeom prst="rect">
                  <a:avLst/>
                </a:prstGeom>
                <a:blipFill rotWithShape="0">
                  <a:blip r:embed="rId5"/>
                  <a:stretch>
                    <a:fillRect l="-4651" r="-1744"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1425198" y="3805654"/>
                  <a:ext cx="3858429" cy="367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mr-IN" b="0" i="1" smtClean="0">
                                    <a:latin typeface="Cambria Math" panose="02040503050406030204" pitchFamily="18" charset="0"/>
                                  </a:rPr>
                                </m:ctrlPr>
                              </m:dPr>
                              <m:e>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r>
                                  <a:rPr lang="en-US" b="0" i="1" smtClean="0">
                                    <a:latin typeface="Cambria Math" charset="0"/>
                                  </a:rPr>
                                  <m:t>−</m:t>
                                </m:r>
                                <m:bar>
                                  <m:barPr>
                                    <m:pos m:val="top"/>
                                    <m:ctrlPr>
                                      <a:rPr lang="en-US" i="1">
                                        <a:latin typeface="Cambria Math" panose="02040503050406030204" pitchFamily="18" charset="0"/>
                                      </a:rPr>
                                    </m:ctrlPr>
                                  </m:barPr>
                                  <m:e>
                                    <m:r>
                                      <a:rPr lang="en-US" i="1">
                                        <a:latin typeface="Cambria Math" charset="0"/>
                                      </a:rPr>
                                      <m:t>𝑔</m:t>
                                    </m:r>
                                  </m:e>
                                </m:bar>
                                <m:d>
                                  <m:dPr>
                                    <m:ctrlPr>
                                      <a:rPr lang="en-US" b="1" i="1">
                                        <a:latin typeface="Cambria Math" panose="02040503050406030204" pitchFamily="18" charset="0"/>
                                      </a:rPr>
                                    </m:ctrlPr>
                                  </m:dPr>
                                  <m:e>
                                    <m:r>
                                      <a:rPr lang="en-US" b="1" i="1">
                                        <a:latin typeface="Cambria Math" charset="0"/>
                                      </a:rPr>
                                      <m:t>𝒙</m:t>
                                    </m:r>
                                  </m:e>
                                </m:d>
                              </m:e>
                            </m:d>
                          </m:e>
                          <m:sup>
                            <m:r>
                              <a:rPr lang="en-US" b="0" i="1" smtClean="0">
                                <a:latin typeface="Cambria Math" charset="0"/>
                              </a:rPr>
                              <m:t>2</m:t>
                            </m:r>
                          </m:sup>
                        </m:sSup>
                        <m:r>
                          <a:rPr lang="en-US" b="1" i="1" smtClean="0">
                            <a:latin typeface="Cambria Math" charset="0"/>
                          </a:rPr>
                          <m:t>+</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b="1"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sSup>
                              <m:sSupPr>
                                <m:ctrlPr>
                                  <a:rPr lang="en-US" b="1" i="1" smtClean="0">
                                    <a:latin typeface="Cambria Math" panose="02040503050406030204" pitchFamily="18" charset="0"/>
                                    <a:ea typeface="Cambria Math" charset="0"/>
                                    <a:cs typeface="Cambria Math" charset="0"/>
                                  </a:rPr>
                                </m:ctrlPr>
                              </m:sSupPr>
                              <m:e>
                                <m:d>
                                  <m:dPr>
                                    <m:ctrlPr>
                                      <a:rPr lang="mr-IN"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e>
                              <m:sup>
                                <m:r>
                                  <a:rPr lang="en-US" b="0" i="1" smtClean="0">
                                    <a:latin typeface="Cambria Math" charset="0"/>
                                    <a:ea typeface="Cambria Math" charset="0"/>
                                    <a:cs typeface="Cambria Math" charset="0"/>
                                  </a:rPr>
                                  <m:t>2</m:t>
                                </m:r>
                              </m:sup>
                            </m:sSup>
                          </m:e>
                        </m:d>
                        <m:r>
                          <a:rPr lang="en-US" i="1">
                            <a:latin typeface="Cambria Math" charset="0"/>
                            <a:ea typeface="Cambria Math" charset="0"/>
                            <a:cs typeface="Cambria Math" charset="0"/>
                          </a:rPr>
                          <m:t>−</m:t>
                        </m:r>
                        <m:bar>
                          <m:barPr>
                            <m:pos m:val="top"/>
                            <m:ctrlPr>
                              <a:rPr lang="en-US" i="1">
                                <a:latin typeface="Cambria Math" panose="02040503050406030204" pitchFamily="18" charset="0"/>
                              </a:rPr>
                            </m:ctrlPr>
                          </m:barPr>
                          <m:e>
                            <m:r>
                              <a:rPr lang="en-US" i="1">
                                <a:latin typeface="Cambria Math" charset="0"/>
                              </a:rPr>
                              <m:t>𝑔</m:t>
                            </m:r>
                          </m:e>
                        </m:bar>
                        <m:sSup>
                          <m:sSupPr>
                            <m:ctrlPr>
                              <a:rPr lang="en-US" i="1">
                                <a:latin typeface="Cambria Math" panose="02040503050406030204" pitchFamily="18" charset="0"/>
                              </a:rPr>
                            </m:ctrlPr>
                          </m:sSupPr>
                          <m:e>
                            <m:d>
                              <m:dPr>
                                <m:ctrlPr>
                                  <a:rPr lang="en-US" b="1" i="1">
                                    <a:latin typeface="Cambria Math" panose="02040503050406030204" pitchFamily="18" charset="0"/>
                                  </a:rPr>
                                </m:ctrlPr>
                              </m:dPr>
                              <m:e>
                                <m:r>
                                  <a:rPr lang="en-US" b="1" i="1">
                                    <a:latin typeface="Cambria Math" charset="0"/>
                                  </a:rPr>
                                  <m:t>𝒙</m:t>
                                </m:r>
                              </m:e>
                            </m:d>
                          </m:e>
                          <m:sup>
                            <m:r>
                              <a:rPr lang="en-US" i="1">
                                <a:latin typeface="Cambria Math" charset="0"/>
                              </a:rPr>
                              <m:t>2</m:t>
                            </m:r>
                          </m:sup>
                        </m:sSup>
                      </m:oMath>
                    </m:oMathPara>
                  </a14:m>
                  <a:endParaRPr lang="en-US" b="1" dirty="0">
                    <a:ea typeface="Cambria Math" charset="0"/>
                    <a:cs typeface="Cambria Math"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1425198" y="3805654"/>
                  <a:ext cx="3858429" cy="367345"/>
                </a:xfrm>
                <a:prstGeom prst="rect">
                  <a:avLst/>
                </a:prstGeom>
                <a:blipFill rotWithShape="0">
                  <a:blip r:embed="rId6"/>
                  <a:stretch>
                    <a:fillRect r="-158"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187954" y="4196116"/>
                  <a:ext cx="28815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sSup>
                          <m:sSupPr>
                            <m:ctrlPr>
                              <a:rPr lang="en-US" b="0" i="1" smtClean="0">
                                <a:latin typeface="Cambria Math" panose="02040503050406030204" pitchFamily="18" charset="0"/>
                              </a:rPr>
                            </m:ctrlPr>
                          </m:sSupPr>
                          <m:e>
                            <m:d>
                              <m:dPr>
                                <m:ctrlPr>
                                  <a:rPr lang="mr-IN" b="0" i="1" smtClean="0">
                                    <a:latin typeface="Cambria Math" panose="02040503050406030204" pitchFamily="18" charset="0"/>
                                  </a:rPr>
                                </m:ctrlPr>
                              </m:dPr>
                              <m:e>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r>
                                  <a:rPr lang="en-US" b="0" i="1" smtClean="0">
                                    <a:latin typeface="Cambria Math" charset="0"/>
                                  </a:rPr>
                                  <m:t>−</m:t>
                                </m:r>
                                <m:r>
                                  <a:rPr lang="en-US" i="1" smtClean="0">
                                    <a:latin typeface="Cambria Math" charset="0"/>
                                  </a:rPr>
                                  <m:t>𝑐</m:t>
                                </m:r>
                              </m:e>
                            </m:d>
                          </m:e>
                          <m:sup>
                            <m:r>
                              <a:rPr lang="en-US" b="0" i="1" smtClean="0">
                                <a:latin typeface="Cambria Math" charset="0"/>
                              </a:rPr>
                              <m:t>2</m:t>
                            </m:r>
                          </m:sup>
                        </m:sSup>
                        <m:r>
                          <a:rPr lang="en-US" b="1" i="1" smtClean="0">
                            <a:latin typeface="Cambria Math" charset="0"/>
                          </a:rPr>
                          <m:t>+</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b="1" i="1">
                                <a:latin typeface="Cambria Math" panose="02040503050406030204" pitchFamily="18" charset="0"/>
                              </a:rPr>
                            </m:ctrlPr>
                          </m:dPr>
                          <m:e>
                            <m:sSup>
                              <m:sSupPr>
                                <m:ctrlPr>
                                  <a:rPr lang="en-US" b="1" i="1" smtClean="0">
                                    <a:latin typeface="Cambria Math" panose="02040503050406030204" pitchFamily="18" charset="0"/>
                                    <a:ea typeface="Cambria Math" charset="0"/>
                                    <a:cs typeface="Cambria Math" charset="0"/>
                                  </a:rPr>
                                </m:ctrlPr>
                              </m:sSupPr>
                              <m:e>
                                <m:r>
                                  <a:rPr lang="en-US" b="1" i="1" smtClean="0">
                                    <a:latin typeface="Cambria Math" charset="0"/>
                                    <a:ea typeface="Cambria Math" charset="0"/>
                                    <a:cs typeface="Cambria Math" charset="0"/>
                                  </a:rPr>
                                  <m:t>𝒄</m:t>
                                </m:r>
                              </m:e>
                              <m:sup>
                                <m:r>
                                  <a:rPr lang="en-US" b="0" i="1" smtClean="0">
                                    <a:latin typeface="Cambria Math" charset="0"/>
                                    <a:ea typeface="Cambria Math" charset="0"/>
                                    <a:cs typeface="Cambria Math" charset="0"/>
                                  </a:rPr>
                                  <m:t>2</m:t>
                                </m:r>
                              </m:sup>
                            </m:sSup>
                          </m:e>
                        </m:d>
                        <m:r>
                          <a:rPr lang="en-US" i="1">
                            <a:latin typeface="Cambria Math" charset="0"/>
                            <a:ea typeface="Cambria Math" charset="0"/>
                            <a:cs typeface="Cambria Math" charset="0"/>
                          </a:rPr>
                          <m:t>−</m:t>
                        </m:r>
                        <m:sSup>
                          <m:sSupPr>
                            <m:ctrlPr>
                              <a:rPr lang="en-US" i="1" smtClean="0">
                                <a:latin typeface="Cambria Math" panose="02040503050406030204" pitchFamily="18" charset="0"/>
                              </a:rPr>
                            </m:ctrlPr>
                          </m:sSupPr>
                          <m:e>
                            <m:r>
                              <a:rPr lang="en-US" b="1" i="1" smtClean="0">
                                <a:latin typeface="Cambria Math" charset="0"/>
                              </a:rPr>
                              <m:t>𝒄</m:t>
                            </m:r>
                          </m:e>
                          <m:sup>
                            <m:r>
                              <a:rPr lang="en-US" i="1">
                                <a:latin typeface="Cambria Math" charset="0"/>
                              </a:rPr>
                              <m:t>2</m:t>
                            </m:r>
                          </m:sup>
                        </m:sSup>
                      </m:oMath>
                    </m:oMathPara>
                  </a14:m>
                  <a:endParaRPr lang="en-US" b="1" dirty="0">
                    <a:ea typeface="Cambria Math" charset="0"/>
                    <a:cs typeface="Cambria Math"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187954" y="4196116"/>
                  <a:ext cx="2881558" cy="276999"/>
                </a:xfrm>
                <a:prstGeom prst="rect">
                  <a:avLst/>
                </a:prstGeom>
                <a:blipFill rotWithShape="0">
                  <a:blip r:embed="rId7"/>
                  <a:stretch>
                    <a:fillRect l="-423" t="-4348" r="-211"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187954" y="4511629"/>
                  <a:ext cx="18398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sSup>
                          <m:sSupPr>
                            <m:ctrlPr>
                              <a:rPr lang="en-US" b="0" i="1" smtClean="0">
                                <a:latin typeface="Cambria Math" panose="02040503050406030204" pitchFamily="18" charset="0"/>
                              </a:rPr>
                            </m:ctrlPr>
                          </m:sSupPr>
                          <m:e>
                            <m:d>
                              <m:dPr>
                                <m:ctrlPr>
                                  <a:rPr lang="mr-IN" b="0" i="1" smtClean="0">
                                    <a:latin typeface="Cambria Math" panose="02040503050406030204" pitchFamily="18" charset="0"/>
                                  </a:rPr>
                                </m:ctrlPr>
                              </m:dPr>
                              <m:e>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r>
                                  <a:rPr lang="en-US" b="0" i="1" smtClean="0">
                                    <a:latin typeface="Cambria Math" charset="0"/>
                                  </a:rPr>
                                  <m:t>−</m:t>
                                </m:r>
                                <m:r>
                                  <a:rPr lang="en-US" i="1" smtClean="0">
                                    <a:latin typeface="Cambria Math" charset="0"/>
                                  </a:rPr>
                                  <m:t>𝑐</m:t>
                                </m:r>
                              </m:e>
                            </m:d>
                          </m:e>
                          <m:sup>
                            <m:r>
                              <a:rPr lang="en-US" b="0" i="1" smtClean="0">
                                <a:latin typeface="Cambria Math" charset="0"/>
                              </a:rPr>
                              <m:t>2</m:t>
                            </m:r>
                          </m:sup>
                        </m:sSup>
                        <m:r>
                          <a:rPr lang="en-US" b="0" i="1" smtClean="0">
                            <a:latin typeface="Cambria Math" charset="0"/>
                          </a:rPr>
                          <m:t>+0</m:t>
                        </m:r>
                      </m:oMath>
                    </m:oMathPara>
                  </a14:m>
                  <a:endParaRPr lang="en-US" b="1" dirty="0">
                    <a:ea typeface="Cambria Math" charset="0"/>
                    <a:cs typeface="Cambria Math"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1187954" y="4511629"/>
                  <a:ext cx="1839863" cy="276999"/>
                </a:xfrm>
                <a:prstGeom prst="rect">
                  <a:avLst/>
                </a:prstGeom>
                <a:blipFill rotWithShape="0">
                  <a:blip r:embed="rId8"/>
                  <a:stretch>
                    <a:fillRect l="-993" t="-4348" r="-2318" b="-32609"/>
                  </a:stretch>
                </a:blipFill>
              </p:spPr>
              <p:txBody>
                <a:bodyPr/>
                <a:lstStyle/>
                <a:p>
                  <a:r>
                    <a:rPr lang="en-US">
                      <a:noFill/>
                    </a:rPr>
                    <a:t> </a:t>
                  </a:r>
                </a:p>
              </p:txBody>
            </p:sp>
          </mc:Fallback>
        </mc:AlternateContent>
      </p:grpSp>
      <p:sp>
        <p:nvSpPr>
          <p:cNvPr id="16" name="TextBox 15"/>
          <p:cNvSpPr txBox="1"/>
          <p:nvPr/>
        </p:nvSpPr>
        <p:spPr>
          <a:xfrm>
            <a:off x="374754" y="5239781"/>
            <a:ext cx="6460761" cy="923330"/>
          </a:xfrm>
          <a:prstGeom prst="rect">
            <a:avLst/>
          </a:prstGeom>
          <a:noFill/>
        </p:spPr>
        <p:txBody>
          <a:bodyPr wrap="square" rtlCol="0">
            <a:spAutoFit/>
          </a:bodyPr>
          <a:lstStyle/>
          <a:p>
            <a:r>
              <a:rPr lang="en-US" dirty="0"/>
              <a:t>In this case the variance term will be zero, but the bias will be large, because the network has made no attempt to fit the data. We say we have extreme under-fitting</a:t>
            </a:r>
          </a:p>
        </p:txBody>
      </p:sp>
      <p:sp>
        <p:nvSpPr>
          <p:cNvPr id="10" name="Rectangle 9"/>
          <p:cNvSpPr/>
          <p:nvPr/>
        </p:nvSpPr>
        <p:spPr>
          <a:xfrm>
            <a:off x="7570033" y="1693889"/>
            <a:ext cx="359764" cy="299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1615215" y="4939978"/>
            <a:ext cx="359764" cy="299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37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05, 11 Jan, 2021</a:t>
            </a:r>
            <a:endParaRPr lang="en-US" dirty="0"/>
          </a:p>
        </p:txBody>
      </p:sp>
      <p:sp>
        <p:nvSpPr>
          <p:cNvPr id="8" name="Google Shape;100;p14"/>
          <p:cNvSpPr txBox="1"/>
          <p:nvPr/>
        </p:nvSpPr>
        <p:spPr>
          <a:xfrm>
            <a:off x="374754" y="832857"/>
            <a:ext cx="11802255"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The Extreme Cases of Bias and Variance - Over-fitting</a:t>
            </a:r>
            <a:endParaRPr sz="4000" dirty="0">
              <a:solidFill>
                <a:srgbClr val="434343"/>
              </a:solidFill>
            </a:endParaRPr>
          </a:p>
        </p:txBody>
      </p:sp>
      <p:sp>
        <p:nvSpPr>
          <p:cNvPr id="67" name="Google Shape;88;p12"/>
          <p:cNvSpPr txBox="1"/>
          <p:nvPr/>
        </p:nvSpPr>
        <p:spPr>
          <a:xfrm>
            <a:off x="10004259" y="6254388"/>
            <a:ext cx="2172751" cy="36206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Slide motivation: John A. </a:t>
            </a:r>
            <a:r>
              <a:rPr lang="en-US" sz="1000" dirty="0" err="1">
                <a:solidFill>
                  <a:srgbClr val="999999"/>
                </a:solidFill>
              </a:rPr>
              <a:t>Bullinaria</a:t>
            </a:r>
            <a:endParaRPr lang="en-US" sz="1000" dirty="0">
              <a:solidFill>
                <a:srgbClr val="999999"/>
              </a:solidFill>
            </a:endParaRPr>
          </a:p>
          <a:p>
            <a:endParaRPr sz="1000" dirty="0">
              <a:solidFill>
                <a:srgbClr val="999999"/>
              </a:solidFill>
            </a:endParaRPr>
          </a:p>
        </p:txBody>
      </p:sp>
      <mc:AlternateContent xmlns:mc="http://schemas.openxmlformats.org/markup-compatibility/2006" xmlns:a14="http://schemas.microsoft.com/office/drawing/2010/main">
        <mc:Choice Requires="a14">
          <p:sp>
            <p:nvSpPr>
              <p:cNvPr id="2" name="TextBox 1"/>
              <p:cNvSpPr txBox="1"/>
              <p:nvPr/>
            </p:nvSpPr>
            <p:spPr>
              <a:xfrm>
                <a:off x="374754" y="1587564"/>
                <a:ext cx="7030387" cy="928396"/>
              </a:xfrm>
              <a:prstGeom prst="rect">
                <a:avLst/>
              </a:prstGeom>
              <a:noFill/>
            </p:spPr>
            <p:txBody>
              <a:bodyPr wrap="square" rtlCol="0">
                <a:spAutoFit/>
              </a:bodyPr>
              <a:lstStyle/>
              <a:p>
                <a:r>
                  <a:rPr lang="en-US" dirty="0"/>
                  <a:t>On the other hand, suppose the neural network is very hard working and makes sure that it exactly fits every data point, i.e. </a:t>
                </a:r>
                <a14:m>
                  <m:oMath xmlns:m="http://schemas.openxmlformats.org/officeDocument/2006/math">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d>
                      <m:dPr>
                        <m:ctrlPr>
                          <a:rPr lang="en-US"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r>
                      <a:rPr lang="en-US" b="1"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𝑓</m:t>
                    </m:r>
                    <m:d>
                      <m:dPr>
                        <m:ctrlPr>
                          <a:rPr lang="en-US" b="0" i="1" smtClean="0">
                            <a:latin typeface="Cambria Math" panose="02040503050406030204" pitchFamily="18" charset="0"/>
                            <a:ea typeface="Cambria Math" charset="0"/>
                            <a:cs typeface="Cambria Math" charset="0"/>
                          </a:rPr>
                        </m:ctrlPr>
                      </m:dPr>
                      <m:e>
                        <m:r>
                          <a:rPr lang="en-US" b="1" i="1" smtClean="0">
                            <a:latin typeface="Cambria Math" charset="0"/>
                            <a:ea typeface="Cambria Math" charset="0"/>
                            <a:cs typeface="Cambria Math" charset="0"/>
                          </a:rPr>
                          <m:t>𝒙</m:t>
                        </m:r>
                      </m:e>
                    </m:d>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𝜀</m:t>
                    </m:r>
                  </m:oMath>
                </a14:m>
                <a:r>
                  <a:rPr lang="en-US" dirty="0"/>
                  <a:t>, then, </a:t>
                </a:r>
                <a14:m>
                  <m:oMath xmlns:m="http://schemas.openxmlformats.org/officeDocument/2006/math">
                    <m:bar>
                      <m:barPr>
                        <m:pos m:val="top"/>
                        <m:ctrlPr>
                          <a:rPr lang="en-US" i="1">
                            <a:latin typeface="Cambria Math" panose="02040503050406030204" pitchFamily="18" charset="0"/>
                          </a:rPr>
                        </m:ctrlPr>
                      </m:barPr>
                      <m:e>
                        <m:r>
                          <a:rPr lang="en-US" i="1">
                            <a:latin typeface="Cambria Math" charset="0"/>
                          </a:rPr>
                          <m:t>𝑔</m:t>
                        </m:r>
                      </m:e>
                    </m:bar>
                    <m:d>
                      <m:dPr>
                        <m:ctrlPr>
                          <a:rPr lang="en-US" b="1" i="1">
                            <a:latin typeface="Cambria Math" panose="02040503050406030204" pitchFamily="18" charset="0"/>
                          </a:rPr>
                        </m:ctrlPr>
                      </m:dPr>
                      <m:e>
                        <m:r>
                          <a:rPr lang="en-US" b="1" i="1">
                            <a:latin typeface="Cambria Math" charset="0"/>
                          </a:rPr>
                          <m:t>𝒙</m:t>
                        </m:r>
                      </m:e>
                    </m:d>
                    <m:r>
                      <a:rPr lang="en-US" b="1" i="1" smtClean="0">
                        <a:latin typeface="Cambria Math" charset="0"/>
                      </a:rPr>
                      <m:t>=</m:t>
                    </m:r>
                    <m:sSub>
                      <m:sSubPr>
                        <m:ctrlPr>
                          <a:rPr lang="en-US" b="1" i="1" smtClean="0">
                            <a:latin typeface="Cambria Math" panose="02040503050406030204" pitchFamily="18" charset="0"/>
                          </a:rPr>
                        </m:ctrlPr>
                      </m:sSubPr>
                      <m:e>
                        <m:r>
                          <a:rPr lang="en-US" b="1" i="1" smtClean="0">
                            <a:latin typeface="Cambria Math" charset="0"/>
                            <a:ea typeface="Cambria Math" charset="0"/>
                            <a:cs typeface="Cambria Math" charset="0"/>
                          </a:rPr>
                          <m:t>𝔼</m:t>
                        </m:r>
                      </m:e>
                      <m:sub>
                        <m:r>
                          <a:rPr lang="en-US" b="1" i="1" smtClean="0">
                            <a:latin typeface="Cambria Math" charset="0"/>
                            <a:ea typeface="Cambria Math" charset="0"/>
                            <a:cs typeface="Cambria Math" charset="0"/>
                          </a:rPr>
                          <m:t>𝓓</m:t>
                        </m:r>
                      </m:sub>
                    </m:sSub>
                    <m:d>
                      <m:dPr>
                        <m:begChr m:val="["/>
                        <m:endChr m:val="]"/>
                        <m:ctrlPr>
                          <a:rPr lang="mr-IN" b="1"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d>
                          <m:dPr>
                            <m:ctrlPr>
                              <a:rPr lang="en-US"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e>
                    </m:d>
                    <m:r>
                      <a:rPr lang="en-US" b="1" i="1" smtClean="0">
                        <a:latin typeface="Cambria Math" charset="0"/>
                      </a:rPr>
                      <m:t>=</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b="1" i="1">
                            <a:latin typeface="Cambria Math" charset="0"/>
                            <a:ea typeface="Cambria Math" charset="0"/>
                            <a:cs typeface="Cambria Math" charset="0"/>
                          </a:rPr>
                          <m:t>𝓓</m:t>
                        </m:r>
                      </m:sub>
                    </m:sSub>
                    <m:d>
                      <m:dPr>
                        <m:begChr m:val="["/>
                        <m:endChr m:val="]"/>
                        <m:ctrlPr>
                          <a:rPr lang="mr-IN" b="1" i="1">
                            <a:latin typeface="Cambria Math" panose="02040503050406030204" pitchFamily="18" charset="0"/>
                          </a:rPr>
                        </m:ctrlPr>
                      </m:dPr>
                      <m:e>
                        <m:r>
                          <a:rPr lang="en-US" i="1">
                            <a:latin typeface="Cambria Math" charset="0"/>
                            <a:ea typeface="Cambria Math" charset="0"/>
                            <a:cs typeface="Cambria Math" charset="0"/>
                          </a:rPr>
                          <m:t>𝑓</m:t>
                        </m:r>
                        <m:d>
                          <m:dPr>
                            <m:ctrlPr>
                              <a:rPr lang="en-US"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r>
                          <a:rPr lang="en-US" i="1">
                            <a:latin typeface="Cambria Math" charset="0"/>
                            <a:ea typeface="Cambria Math" charset="0"/>
                            <a:cs typeface="Cambria Math" charset="0"/>
                          </a:rPr>
                          <m:t>+</m:t>
                        </m:r>
                        <m:r>
                          <a:rPr lang="en-US" i="1">
                            <a:latin typeface="Cambria Math" charset="0"/>
                            <a:ea typeface="Cambria Math" charset="0"/>
                            <a:cs typeface="Cambria Math" charset="0"/>
                          </a:rPr>
                          <m:t>𝜀</m:t>
                        </m:r>
                      </m:e>
                    </m:d>
                    <m:r>
                      <a:rPr lang="en-US" b="1" i="1" smtClean="0">
                        <a:latin typeface="Cambria Math" charset="0"/>
                        <a:ea typeface="Cambria Math" charset="0"/>
                        <a:cs typeface="Cambria Math" charset="0"/>
                      </a:rPr>
                      <m:t>=</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b="1" i="1">
                            <a:latin typeface="Cambria Math" charset="0"/>
                            <a:ea typeface="Cambria Math" charset="0"/>
                            <a:cs typeface="Cambria Math" charset="0"/>
                          </a:rPr>
                          <m:t>𝓓</m:t>
                        </m:r>
                      </m:sub>
                    </m:sSub>
                    <m:d>
                      <m:dPr>
                        <m:begChr m:val="["/>
                        <m:endChr m:val="]"/>
                        <m:ctrlPr>
                          <a:rPr lang="mr-IN" b="1" i="1">
                            <a:latin typeface="Cambria Math" panose="02040503050406030204" pitchFamily="18" charset="0"/>
                          </a:rPr>
                        </m:ctrlPr>
                      </m:dPr>
                      <m:e>
                        <m:r>
                          <a:rPr lang="en-US" i="1">
                            <a:latin typeface="Cambria Math" charset="0"/>
                            <a:ea typeface="Cambria Math" charset="0"/>
                            <a:cs typeface="Cambria Math" charset="0"/>
                          </a:rPr>
                          <m:t>𝑓</m:t>
                        </m:r>
                        <m:d>
                          <m:dPr>
                            <m:ctrlPr>
                              <a:rPr lang="en-US"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e>
                    </m:d>
                    <m:r>
                      <a:rPr lang="en-US" b="1" i="1" smtClean="0">
                        <a:latin typeface="Cambria Math" charset="0"/>
                        <a:ea typeface="Cambria Math" charset="0"/>
                        <a:cs typeface="Cambria Math" charset="0"/>
                      </a:rPr>
                      <m:t>+</m:t>
                    </m:r>
                    <m:r>
                      <a:rPr lang="en-US" b="0" i="1" smtClean="0">
                        <a:latin typeface="Cambria Math" charset="0"/>
                        <a:ea typeface="Cambria Math" charset="0"/>
                        <a:cs typeface="Cambria Math" charset="0"/>
                      </a:rPr>
                      <m:t>0=</m:t>
                    </m:r>
                    <m:r>
                      <a:rPr lang="en-US" i="1">
                        <a:latin typeface="Cambria Math" charset="0"/>
                        <a:ea typeface="Cambria Math" charset="0"/>
                        <a:cs typeface="Cambria Math" charset="0"/>
                      </a:rPr>
                      <m:t>𝑓</m:t>
                    </m:r>
                    <m:d>
                      <m:dPr>
                        <m:ctrlPr>
                          <a:rPr lang="en-US"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oMath>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374754" y="1587564"/>
                <a:ext cx="7030387" cy="928396"/>
              </a:xfrm>
              <a:prstGeom prst="rect">
                <a:avLst/>
              </a:prstGeom>
              <a:blipFill rotWithShape="0">
                <a:blip r:embed="rId3"/>
                <a:stretch>
                  <a:fillRect l="-693" t="-3268" r="-347" b="-9804"/>
                </a:stretch>
              </a:blipFill>
            </p:spPr>
            <p:txBody>
              <a:bodyPr/>
              <a:lstStyle/>
              <a:p>
                <a:r>
                  <a:rPr lang="en-US">
                    <a:noFill/>
                  </a:rPr>
                  <a:t> </a:t>
                </a:r>
              </a:p>
            </p:txBody>
          </p:sp>
        </mc:Fallback>
      </mc:AlternateContent>
      <p:sp>
        <p:nvSpPr>
          <p:cNvPr id="16" name="TextBox 15"/>
          <p:cNvSpPr txBox="1"/>
          <p:nvPr/>
        </p:nvSpPr>
        <p:spPr>
          <a:xfrm>
            <a:off x="374754" y="5239781"/>
            <a:ext cx="6460761" cy="923330"/>
          </a:xfrm>
          <a:prstGeom prst="rect">
            <a:avLst/>
          </a:prstGeom>
          <a:noFill/>
        </p:spPr>
        <p:txBody>
          <a:bodyPr wrap="square" rtlCol="0">
            <a:spAutoFit/>
          </a:bodyPr>
          <a:lstStyle/>
          <a:p>
            <a:r>
              <a:rPr lang="en-US" dirty="0"/>
              <a:t>In this case the bias term will be zero, but the variance is the square of the noise on the data, which could be substantial. In this case we say we have extreme over-fitting.</a:t>
            </a:r>
          </a:p>
        </p:txBody>
      </p:sp>
      <p:grpSp>
        <p:nvGrpSpPr>
          <p:cNvPr id="10" name="Group 9"/>
          <p:cNvGrpSpPr/>
          <p:nvPr/>
        </p:nvGrpSpPr>
        <p:grpSpPr>
          <a:xfrm>
            <a:off x="374754" y="2961694"/>
            <a:ext cx="5043525" cy="1400204"/>
            <a:chOff x="374754" y="2961694"/>
            <a:chExt cx="5043525" cy="1400204"/>
          </a:xfrm>
        </p:grpSpPr>
        <mc:AlternateContent xmlns:mc="http://schemas.openxmlformats.org/markup-compatibility/2006" xmlns:a14="http://schemas.microsoft.com/office/drawing/2010/main">
          <mc:Choice Requires="a14">
            <p:sp>
              <p:nvSpPr>
                <p:cNvPr id="28" name="TextBox 27"/>
                <p:cNvSpPr txBox="1"/>
                <p:nvPr/>
              </p:nvSpPr>
              <p:spPr>
                <a:xfrm>
                  <a:off x="374754" y="3036644"/>
                  <a:ext cx="10428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𝐸</m:t>
                            </m:r>
                          </m:e>
                          <m:sub>
                            <m:r>
                              <a:rPr lang="en-US" b="0" i="1" smtClean="0">
                                <a:latin typeface="Cambria Math" charset="0"/>
                              </a:rPr>
                              <m:t>𝑜𝑢𝑡</m:t>
                            </m:r>
                          </m:sub>
                        </m:sSub>
                        <m:d>
                          <m:dPr>
                            <m:ctrlPr>
                              <a:rPr lang="mr-IN" b="0" i="1" smtClean="0">
                                <a:latin typeface="Cambria Math" panose="02040503050406030204" pitchFamily="18" charset="0"/>
                              </a:rPr>
                            </m:ctrlPr>
                          </m:dPr>
                          <m:e>
                            <m:r>
                              <a:rPr lang="en-US" b="1" i="1" smtClean="0">
                                <a:latin typeface="Cambria Math" charset="0"/>
                              </a:rPr>
                              <m:t>𝒙</m:t>
                            </m:r>
                          </m:e>
                        </m:d>
                        <m:r>
                          <a:rPr lang="en-US" b="0" i="1" smtClean="0">
                            <a:latin typeface="Cambria Math" charset="0"/>
                            <a:ea typeface="Cambria Math" charset="0"/>
                            <a:cs typeface="Cambria Math" charset="0"/>
                          </a:rPr>
                          <m:t>=</m:t>
                        </m:r>
                      </m:oMath>
                    </m:oMathPara>
                  </a14:m>
                  <a:endParaRPr lang="en-US" b="1" dirty="0">
                    <a:ea typeface="Cambria Math" charset="0"/>
                    <a:cs typeface="Cambria Math"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374754" y="3036644"/>
                  <a:ext cx="1042850" cy="276999"/>
                </a:xfrm>
                <a:prstGeom prst="rect">
                  <a:avLst/>
                </a:prstGeom>
                <a:blipFill rotWithShape="0">
                  <a:blip r:embed="rId4"/>
                  <a:stretch>
                    <a:fillRect l="-4651" r="-174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1425198" y="2961694"/>
                  <a:ext cx="3858429" cy="367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mr-IN" b="0" i="1" smtClean="0">
                                    <a:latin typeface="Cambria Math" panose="02040503050406030204" pitchFamily="18" charset="0"/>
                                  </a:rPr>
                                </m:ctrlPr>
                              </m:dPr>
                              <m:e>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r>
                                  <a:rPr lang="en-US" b="0" i="1" smtClean="0">
                                    <a:latin typeface="Cambria Math" charset="0"/>
                                  </a:rPr>
                                  <m:t>−</m:t>
                                </m:r>
                                <m:bar>
                                  <m:barPr>
                                    <m:pos m:val="top"/>
                                    <m:ctrlPr>
                                      <a:rPr lang="en-US" i="1">
                                        <a:latin typeface="Cambria Math" panose="02040503050406030204" pitchFamily="18" charset="0"/>
                                      </a:rPr>
                                    </m:ctrlPr>
                                  </m:barPr>
                                  <m:e>
                                    <m:r>
                                      <a:rPr lang="en-US" i="1">
                                        <a:latin typeface="Cambria Math" charset="0"/>
                                      </a:rPr>
                                      <m:t>𝑔</m:t>
                                    </m:r>
                                  </m:e>
                                </m:bar>
                                <m:d>
                                  <m:dPr>
                                    <m:ctrlPr>
                                      <a:rPr lang="en-US" b="1" i="1">
                                        <a:latin typeface="Cambria Math" panose="02040503050406030204" pitchFamily="18" charset="0"/>
                                      </a:rPr>
                                    </m:ctrlPr>
                                  </m:dPr>
                                  <m:e>
                                    <m:r>
                                      <a:rPr lang="en-US" b="1" i="1">
                                        <a:latin typeface="Cambria Math" charset="0"/>
                                      </a:rPr>
                                      <m:t>𝒙</m:t>
                                    </m:r>
                                  </m:e>
                                </m:d>
                              </m:e>
                            </m:d>
                          </m:e>
                          <m:sup>
                            <m:r>
                              <a:rPr lang="en-US" b="0" i="1" smtClean="0">
                                <a:latin typeface="Cambria Math" charset="0"/>
                              </a:rPr>
                              <m:t>2</m:t>
                            </m:r>
                          </m:sup>
                        </m:sSup>
                        <m:r>
                          <a:rPr lang="en-US" b="1" i="1" smtClean="0">
                            <a:latin typeface="Cambria Math" charset="0"/>
                          </a:rPr>
                          <m:t>+</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b="1"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sSup>
                              <m:sSupPr>
                                <m:ctrlPr>
                                  <a:rPr lang="en-US" b="1" i="1" smtClean="0">
                                    <a:latin typeface="Cambria Math" panose="02040503050406030204" pitchFamily="18" charset="0"/>
                                    <a:ea typeface="Cambria Math" charset="0"/>
                                    <a:cs typeface="Cambria Math" charset="0"/>
                                  </a:rPr>
                                </m:ctrlPr>
                              </m:sSupPr>
                              <m:e>
                                <m:d>
                                  <m:dPr>
                                    <m:ctrlPr>
                                      <a:rPr lang="mr-IN"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e>
                              <m:sup>
                                <m:r>
                                  <a:rPr lang="en-US" b="0" i="1" smtClean="0">
                                    <a:latin typeface="Cambria Math" charset="0"/>
                                    <a:ea typeface="Cambria Math" charset="0"/>
                                    <a:cs typeface="Cambria Math" charset="0"/>
                                  </a:rPr>
                                  <m:t>2</m:t>
                                </m:r>
                              </m:sup>
                            </m:sSup>
                          </m:e>
                        </m:d>
                        <m:r>
                          <a:rPr lang="en-US" i="1">
                            <a:latin typeface="Cambria Math" charset="0"/>
                            <a:ea typeface="Cambria Math" charset="0"/>
                            <a:cs typeface="Cambria Math" charset="0"/>
                          </a:rPr>
                          <m:t>−</m:t>
                        </m:r>
                        <m:bar>
                          <m:barPr>
                            <m:pos m:val="top"/>
                            <m:ctrlPr>
                              <a:rPr lang="en-US" i="1">
                                <a:latin typeface="Cambria Math" panose="02040503050406030204" pitchFamily="18" charset="0"/>
                              </a:rPr>
                            </m:ctrlPr>
                          </m:barPr>
                          <m:e>
                            <m:r>
                              <a:rPr lang="en-US" i="1">
                                <a:latin typeface="Cambria Math" charset="0"/>
                              </a:rPr>
                              <m:t>𝑔</m:t>
                            </m:r>
                          </m:e>
                        </m:bar>
                        <m:sSup>
                          <m:sSupPr>
                            <m:ctrlPr>
                              <a:rPr lang="en-US" i="1">
                                <a:latin typeface="Cambria Math" panose="02040503050406030204" pitchFamily="18" charset="0"/>
                              </a:rPr>
                            </m:ctrlPr>
                          </m:sSupPr>
                          <m:e>
                            <m:d>
                              <m:dPr>
                                <m:ctrlPr>
                                  <a:rPr lang="en-US" b="1" i="1">
                                    <a:latin typeface="Cambria Math" panose="02040503050406030204" pitchFamily="18" charset="0"/>
                                  </a:rPr>
                                </m:ctrlPr>
                              </m:dPr>
                              <m:e>
                                <m:r>
                                  <a:rPr lang="en-US" b="1" i="1">
                                    <a:latin typeface="Cambria Math" charset="0"/>
                                  </a:rPr>
                                  <m:t>𝒙</m:t>
                                </m:r>
                              </m:e>
                            </m:d>
                          </m:e>
                          <m:sup>
                            <m:r>
                              <a:rPr lang="en-US" i="1">
                                <a:latin typeface="Cambria Math" charset="0"/>
                              </a:rPr>
                              <m:t>2</m:t>
                            </m:r>
                          </m:sup>
                        </m:sSup>
                      </m:oMath>
                    </m:oMathPara>
                  </a14:m>
                  <a:endParaRPr lang="en-US" b="1" dirty="0">
                    <a:ea typeface="Cambria Math" charset="0"/>
                    <a:cs typeface="Cambria Math"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1425198" y="2961694"/>
                  <a:ext cx="3858429" cy="367345"/>
                </a:xfrm>
                <a:prstGeom prst="rect">
                  <a:avLst/>
                </a:prstGeom>
                <a:blipFill rotWithShape="0">
                  <a:blip r:embed="rId5"/>
                  <a:stretch>
                    <a:fillRect r="-158"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187954" y="3352156"/>
                  <a:ext cx="4230325" cy="417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sSup>
                          <m:sSupPr>
                            <m:ctrlPr>
                              <a:rPr lang="en-US" b="0" i="1" smtClean="0">
                                <a:latin typeface="Cambria Math" panose="02040503050406030204" pitchFamily="18" charset="0"/>
                              </a:rPr>
                            </m:ctrlPr>
                          </m:sSupPr>
                          <m:e>
                            <m:d>
                              <m:dPr>
                                <m:ctrlPr>
                                  <a:rPr lang="mr-IN" b="0" i="1" smtClean="0">
                                    <a:latin typeface="Cambria Math" panose="02040503050406030204" pitchFamily="18" charset="0"/>
                                  </a:rPr>
                                </m:ctrlPr>
                              </m:dPr>
                              <m:e>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r>
                                  <a:rPr lang="en-US" b="0" i="1" smtClean="0">
                                    <a:latin typeface="Cambria Math" charset="0"/>
                                  </a:rPr>
                                  <m:t>−</m:t>
                                </m:r>
                                <m:r>
                                  <a:rPr lang="en-US" i="1">
                                    <a:latin typeface="Cambria Math" charset="0"/>
                                    <a:ea typeface="Cambria Math" charset="0"/>
                                    <a:cs typeface="Cambria Math" charset="0"/>
                                  </a:rPr>
                                  <m:t>𝑓</m:t>
                                </m:r>
                                <m:d>
                                  <m:dPr>
                                    <m:ctrlPr>
                                      <a:rPr lang="en-US"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e>
                            </m:d>
                          </m:e>
                          <m:sup>
                            <m:r>
                              <a:rPr lang="en-US" b="0" i="1" smtClean="0">
                                <a:latin typeface="Cambria Math" charset="0"/>
                              </a:rPr>
                              <m:t>2</m:t>
                            </m:r>
                          </m:sup>
                        </m:sSup>
                        <m:r>
                          <a:rPr lang="en-US" b="1" i="1" smtClean="0">
                            <a:latin typeface="Cambria Math" charset="0"/>
                          </a:rPr>
                          <m:t>+</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b="1" i="1">
                                <a:latin typeface="Cambria Math" panose="02040503050406030204" pitchFamily="18" charset="0"/>
                              </a:rPr>
                            </m:ctrlPr>
                          </m:dPr>
                          <m:e>
                            <m:sSup>
                              <m:sSupPr>
                                <m:ctrlPr>
                                  <a:rPr lang="en-US" b="1" i="1" smtClean="0">
                                    <a:latin typeface="Cambria Math" panose="02040503050406030204" pitchFamily="18" charset="0"/>
                                  </a:rPr>
                                </m:ctrlPr>
                              </m:sSupPr>
                              <m:e>
                                <m:d>
                                  <m:dPr>
                                    <m:ctrlPr>
                                      <a:rPr lang="mr-IN" b="1"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d>
                                      <m:dPr>
                                        <m:ctrlPr>
                                          <a:rPr lang="en-US" b="1"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r>
                                      <a:rPr lang="en-US" b="1" i="1" smtClean="0">
                                        <a:latin typeface="Cambria Math" charset="0"/>
                                        <a:ea typeface="Cambria Math" charset="0"/>
                                        <a:cs typeface="Cambria Math" charset="0"/>
                                      </a:rPr>
                                      <m:t>−</m:t>
                                    </m:r>
                                    <m:bar>
                                      <m:barPr>
                                        <m:pos m:val="top"/>
                                        <m:ctrlPr>
                                          <a:rPr lang="en-US" i="1">
                                            <a:latin typeface="Cambria Math" panose="02040503050406030204" pitchFamily="18" charset="0"/>
                                          </a:rPr>
                                        </m:ctrlPr>
                                      </m:barPr>
                                      <m:e>
                                        <m:r>
                                          <a:rPr lang="en-US" i="1">
                                            <a:latin typeface="Cambria Math" charset="0"/>
                                          </a:rPr>
                                          <m:t>𝑔</m:t>
                                        </m:r>
                                      </m:e>
                                    </m:bar>
                                    <m:r>
                                      <a:rPr lang="en-US" b="1" i="1" smtClean="0">
                                        <a:latin typeface="Cambria Math" charset="0"/>
                                      </a:rPr>
                                      <m:t>(</m:t>
                                    </m:r>
                                    <m:r>
                                      <a:rPr lang="en-US" b="1" i="1" smtClean="0">
                                        <a:latin typeface="Cambria Math" charset="0"/>
                                      </a:rPr>
                                      <m:t>𝒙</m:t>
                                    </m:r>
                                    <m:r>
                                      <a:rPr lang="en-US" b="1" i="1" smtClean="0">
                                        <a:latin typeface="Cambria Math" charset="0"/>
                                      </a:rPr>
                                      <m:t>)</m:t>
                                    </m:r>
                                  </m:e>
                                </m:d>
                              </m:e>
                              <m:sup>
                                <m:r>
                                  <a:rPr lang="en-US" b="0" i="1" smtClean="0">
                                    <a:latin typeface="Cambria Math" charset="0"/>
                                  </a:rPr>
                                  <m:t>2</m:t>
                                </m:r>
                              </m:sup>
                            </m:sSup>
                          </m:e>
                        </m:d>
                      </m:oMath>
                    </m:oMathPara>
                  </a14:m>
                  <a:endParaRPr lang="en-US" b="1" dirty="0">
                    <a:ea typeface="Cambria Math" charset="0"/>
                    <a:cs typeface="Cambria Math"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187954" y="3352156"/>
                  <a:ext cx="4230325" cy="417230"/>
                </a:xfrm>
                <a:prstGeom prst="rect">
                  <a:avLst/>
                </a:prstGeom>
                <a:blipFill rotWithShape="0">
                  <a:blip r:embed="rId6"/>
                  <a:stretch>
                    <a:fillRect l="-144"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187954" y="3667669"/>
                  <a:ext cx="3080395" cy="417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=0+</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b="1" i="1">
                                <a:latin typeface="Cambria Math" panose="02040503050406030204" pitchFamily="18" charset="0"/>
                              </a:rPr>
                            </m:ctrlPr>
                          </m:dPr>
                          <m:e>
                            <m:sSup>
                              <m:sSupPr>
                                <m:ctrlPr>
                                  <a:rPr lang="en-US" b="1" i="1">
                                    <a:latin typeface="Cambria Math" panose="02040503050406030204" pitchFamily="18" charset="0"/>
                                  </a:rPr>
                                </m:ctrlPr>
                              </m:sSupPr>
                              <m:e>
                                <m:d>
                                  <m:dPr>
                                    <m:ctrlPr>
                                      <a:rPr lang="mr-IN" b="1" i="1">
                                        <a:latin typeface="Cambria Math" panose="02040503050406030204" pitchFamily="18" charset="0"/>
                                      </a:rPr>
                                    </m:ctrlPr>
                                  </m:dPr>
                                  <m:e>
                                    <m:r>
                                      <a:rPr lang="en-US" i="1">
                                        <a:latin typeface="Cambria Math" charset="0"/>
                                        <a:ea typeface="Cambria Math" charset="0"/>
                                        <a:cs typeface="Cambria Math" charset="0"/>
                                      </a:rPr>
                                      <m:t>𝑓</m:t>
                                    </m:r>
                                    <m:d>
                                      <m:dPr>
                                        <m:ctrlPr>
                                          <a:rPr lang="en-US"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r>
                                      <a:rPr lang="en-US" i="1">
                                        <a:latin typeface="Cambria Math" charset="0"/>
                                        <a:ea typeface="Cambria Math" charset="0"/>
                                        <a:cs typeface="Cambria Math" charset="0"/>
                                      </a:rPr>
                                      <m:t>+</m:t>
                                    </m:r>
                                    <m:r>
                                      <a:rPr lang="en-US" i="1">
                                        <a:latin typeface="Cambria Math" charset="0"/>
                                        <a:ea typeface="Cambria Math" charset="0"/>
                                        <a:cs typeface="Cambria Math" charset="0"/>
                                      </a:rPr>
                                      <m:t>𝜀</m:t>
                                    </m:r>
                                    <m:r>
                                      <a:rPr lang="en-US" b="1" i="1">
                                        <a:latin typeface="Cambria Math" charset="0"/>
                                        <a:ea typeface="Cambria Math" charset="0"/>
                                        <a:cs typeface="Cambria Math" charset="0"/>
                                      </a:rPr>
                                      <m:t>−</m:t>
                                    </m:r>
                                    <m:r>
                                      <a:rPr lang="en-US" i="1">
                                        <a:latin typeface="Cambria Math" charset="0"/>
                                        <a:ea typeface="Cambria Math" charset="0"/>
                                        <a:cs typeface="Cambria Math" charset="0"/>
                                      </a:rPr>
                                      <m:t>𝑓</m:t>
                                    </m:r>
                                    <m:d>
                                      <m:dPr>
                                        <m:ctrlPr>
                                          <a:rPr lang="en-US"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e>
                                </m:d>
                              </m:e>
                              <m:sup>
                                <m:r>
                                  <a:rPr lang="en-US" i="1">
                                    <a:latin typeface="Cambria Math" charset="0"/>
                                  </a:rPr>
                                  <m:t>2</m:t>
                                </m:r>
                              </m:sup>
                            </m:sSup>
                          </m:e>
                        </m:d>
                      </m:oMath>
                    </m:oMathPara>
                  </a14:m>
                  <a:endParaRPr lang="en-US" b="1" dirty="0">
                    <a:ea typeface="Cambria Math" charset="0"/>
                    <a:cs typeface="Cambria Math"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1187954" y="3667669"/>
                  <a:ext cx="3080395" cy="417230"/>
                </a:xfrm>
                <a:prstGeom prst="rect">
                  <a:avLst/>
                </a:prstGeom>
                <a:blipFill rotWithShape="0">
                  <a:blip r:embed="rId7"/>
                  <a:stretch>
                    <a:fillRect l="-396"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187954" y="4084899"/>
                  <a:ext cx="13655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=0+</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b="1" i="1">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charset="0"/>
                                    <a:ea typeface="Cambria Math" charset="0"/>
                                    <a:cs typeface="Cambria Math" charset="0"/>
                                  </a:rPr>
                                  <m:t>𝜺</m:t>
                                </m:r>
                              </m:e>
                              <m:sup>
                                <m:r>
                                  <a:rPr lang="en-US" i="1">
                                    <a:latin typeface="Cambria Math" charset="0"/>
                                  </a:rPr>
                                  <m:t>2</m:t>
                                </m:r>
                              </m:sup>
                            </m:sSup>
                          </m:e>
                        </m:d>
                      </m:oMath>
                    </m:oMathPara>
                  </a14:m>
                  <a:endParaRPr lang="en-US" b="1" dirty="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187954" y="4084899"/>
                  <a:ext cx="1365567" cy="276999"/>
                </a:xfrm>
                <a:prstGeom prst="rect">
                  <a:avLst/>
                </a:prstGeom>
                <a:blipFill rotWithShape="0">
                  <a:blip r:embed="rId8"/>
                  <a:stretch>
                    <a:fillRect l="-1786" t="-4348" b="-15217"/>
                  </a:stretch>
                </a:blipFill>
              </p:spPr>
              <p:txBody>
                <a:bodyPr/>
                <a:lstStyle/>
                <a:p>
                  <a:r>
                    <a:rPr lang="en-US">
                      <a:noFill/>
                    </a:rPr>
                    <a:t> </a:t>
                  </a:r>
                </a:p>
              </p:txBody>
            </p:sp>
          </mc:Fallback>
        </mc:AlternateContent>
      </p:gr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29763" y="1685129"/>
            <a:ext cx="4159806" cy="4574601"/>
          </a:xfrm>
          <a:prstGeom prst="rect">
            <a:avLst/>
          </a:prstGeom>
        </p:spPr>
      </p:pic>
      <p:sp>
        <p:nvSpPr>
          <p:cNvPr id="18" name="Rectangle 17"/>
          <p:cNvSpPr/>
          <p:nvPr/>
        </p:nvSpPr>
        <p:spPr>
          <a:xfrm>
            <a:off x="7405141" y="1901860"/>
            <a:ext cx="359764" cy="299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1233682" y="4939978"/>
            <a:ext cx="359764" cy="299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699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05, 11 Jan, 2021</a:t>
            </a:r>
            <a:endParaRPr lang="en-US" dirty="0"/>
          </a:p>
        </p:txBody>
      </p:sp>
      <p:sp>
        <p:nvSpPr>
          <p:cNvPr id="8"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Bias-Variance Trade-off</a:t>
            </a:r>
            <a:endParaRPr sz="4000" dirty="0">
              <a:solidFill>
                <a:srgbClr val="43434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050" y="1715861"/>
            <a:ext cx="5190124" cy="4335280"/>
          </a:xfrm>
          <a:prstGeom prst="rect">
            <a:avLst/>
          </a:prstGeom>
        </p:spPr>
      </p:pic>
      <p:grpSp>
        <p:nvGrpSpPr>
          <p:cNvPr id="10" name="Group 9"/>
          <p:cNvGrpSpPr/>
          <p:nvPr/>
        </p:nvGrpSpPr>
        <p:grpSpPr>
          <a:xfrm>
            <a:off x="6678621" y="2157039"/>
            <a:ext cx="4164944" cy="3286487"/>
            <a:chOff x="6678621" y="2157039"/>
            <a:chExt cx="4164944" cy="3286487"/>
          </a:xfrm>
        </p:grpSpPr>
        <p:sp>
          <p:nvSpPr>
            <p:cNvPr id="46" name="object 26"/>
            <p:cNvSpPr/>
            <p:nvPr/>
          </p:nvSpPr>
          <p:spPr>
            <a:xfrm>
              <a:off x="6983517" y="5126636"/>
              <a:ext cx="3755390" cy="0"/>
            </a:xfrm>
            <a:custGeom>
              <a:avLst/>
              <a:gdLst/>
              <a:ahLst/>
              <a:cxnLst/>
              <a:rect l="l" t="t" r="r" b="b"/>
              <a:pathLst>
                <a:path w="3755390">
                  <a:moveTo>
                    <a:pt x="0" y="0"/>
                  </a:moveTo>
                  <a:lnTo>
                    <a:pt x="3754840" y="0"/>
                  </a:lnTo>
                </a:path>
              </a:pathLst>
            </a:custGeom>
            <a:ln w="11366">
              <a:solidFill>
                <a:srgbClr val="000000"/>
              </a:solidFill>
            </a:ln>
          </p:spPr>
          <p:txBody>
            <a:bodyPr wrap="square" lIns="0" tIns="0" rIns="0" bIns="0" rtlCol="0"/>
            <a:lstStyle/>
            <a:p>
              <a:endParaRPr/>
            </a:p>
          </p:txBody>
        </p:sp>
        <p:sp>
          <p:nvSpPr>
            <p:cNvPr id="47" name="object 27"/>
            <p:cNvSpPr/>
            <p:nvPr/>
          </p:nvSpPr>
          <p:spPr>
            <a:xfrm>
              <a:off x="6983517" y="2157039"/>
              <a:ext cx="0" cy="2964180"/>
            </a:xfrm>
            <a:custGeom>
              <a:avLst/>
              <a:gdLst/>
              <a:ahLst/>
              <a:cxnLst/>
              <a:rect l="l" t="t" r="r" b="b"/>
              <a:pathLst>
                <a:path h="2964179">
                  <a:moveTo>
                    <a:pt x="0" y="2963913"/>
                  </a:moveTo>
                  <a:lnTo>
                    <a:pt x="0" y="0"/>
                  </a:lnTo>
                </a:path>
              </a:pathLst>
            </a:custGeom>
            <a:ln w="22733">
              <a:solidFill>
                <a:srgbClr val="000000"/>
              </a:solidFill>
            </a:ln>
          </p:spPr>
          <p:txBody>
            <a:bodyPr wrap="square" lIns="0" tIns="0" rIns="0" bIns="0" rtlCol="0"/>
            <a:lstStyle/>
            <a:p>
              <a:endParaRPr/>
            </a:p>
          </p:txBody>
        </p:sp>
        <p:sp>
          <p:nvSpPr>
            <p:cNvPr id="49" name="object 29"/>
            <p:cNvSpPr/>
            <p:nvPr/>
          </p:nvSpPr>
          <p:spPr>
            <a:xfrm>
              <a:off x="7060172" y="2157052"/>
              <a:ext cx="3679190" cy="1236345"/>
            </a:xfrm>
            <a:custGeom>
              <a:avLst/>
              <a:gdLst/>
              <a:ahLst/>
              <a:cxnLst/>
              <a:rect l="l" t="t" r="r" b="b"/>
              <a:pathLst>
                <a:path w="3679190" h="1236345">
                  <a:moveTo>
                    <a:pt x="0" y="0"/>
                  </a:moveTo>
                  <a:lnTo>
                    <a:pt x="37949" y="85241"/>
                  </a:lnTo>
                  <a:lnTo>
                    <a:pt x="95734" y="194169"/>
                  </a:lnTo>
                  <a:lnTo>
                    <a:pt x="153519" y="285101"/>
                  </a:lnTo>
                  <a:lnTo>
                    <a:pt x="211291" y="363727"/>
                  </a:lnTo>
                  <a:lnTo>
                    <a:pt x="269076" y="431926"/>
                  </a:lnTo>
                  <a:lnTo>
                    <a:pt x="326861" y="492543"/>
                  </a:lnTo>
                  <a:lnTo>
                    <a:pt x="384646" y="545604"/>
                  </a:lnTo>
                  <a:lnTo>
                    <a:pt x="442418" y="592962"/>
                  </a:lnTo>
                  <a:lnTo>
                    <a:pt x="500203" y="634631"/>
                  </a:lnTo>
                  <a:lnTo>
                    <a:pt x="557988" y="673480"/>
                  </a:lnTo>
                  <a:lnTo>
                    <a:pt x="615773" y="708519"/>
                  </a:lnTo>
                  <a:lnTo>
                    <a:pt x="673558" y="740739"/>
                  </a:lnTo>
                  <a:lnTo>
                    <a:pt x="731331" y="770089"/>
                  </a:lnTo>
                  <a:lnTo>
                    <a:pt x="789103" y="796619"/>
                  </a:lnTo>
                  <a:lnTo>
                    <a:pt x="846901" y="822184"/>
                  </a:lnTo>
                  <a:lnTo>
                    <a:pt x="904673" y="844917"/>
                  </a:lnTo>
                  <a:lnTo>
                    <a:pt x="962458" y="866711"/>
                  </a:lnTo>
                  <a:lnTo>
                    <a:pt x="1020243" y="886611"/>
                  </a:lnTo>
                  <a:lnTo>
                    <a:pt x="1078015" y="905547"/>
                  </a:lnTo>
                  <a:lnTo>
                    <a:pt x="1135800" y="922603"/>
                  </a:lnTo>
                  <a:lnTo>
                    <a:pt x="1193585" y="939659"/>
                  </a:lnTo>
                  <a:lnTo>
                    <a:pt x="1251358" y="954810"/>
                  </a:lnTo>
                  <a:lnTo>
                    <a:pt x="1309143" y="969009"/>
                  </a:lnTo>
                  <a:lnTo>
                    <a:pt x="1366928" y="983220"/>
                  </a:lnTo>
                  <a:lnTo>
                    <a:pt x="1424713" y="995539"/>
                  </a:lnTo>
                  <a:lnTo>
                    <a:pt x="1482485" y="1008798"/>
                  </a:lnTo>
                  <a:lnTo>
                    <a:pt x="1540270" y="1020165"/>
                  </a:lnTo>
                  <a:lnTo>
                    <a:pt x="1598055" y="1031531"/>
                  </a:lnTo>
                  <a:lnTo>
                    <a:pt x="1655827" y="1041958"/>
                  </a:lnTo>
                  <a:lnTo>
                    <a:pt x="1713612" y="1051419"/>
                  </a:lnTo>
                  <a:lnTo>
                    <a:pt x="1771397" y="1060894"/>
                  </a:lnTo>
                  <a:lnTo>
                    <a:pt x="1829170" y="1070368"/>
                  </a:lnTo>
                  <a:lnTo>
                    <a:pt x="1886967" y="1078902"/>
                  </a:lnTo>
                  <a:lnTo>
                    <a:pt x="1944740" y="1087424"/>
                  </a:lnTo>
                  <a:lnTo>
                    <a:pt x="2002525" y="1095946"/>
                  </a:lnTo>
                  <a:lnTo>
                    <a:pt x="2060310" y="1103515"/>
                  </a:lnTo>
                  <a:lnTo>
                    <a:pt x="2118082" y="1111097"/>
                  </a:lnTo>
                  <a:lnTo>
                    <a:pt x="2175867" y="1117726"/>
                  </a:lnTo>
                  <a:lnTo>
                    <a:pt x="2233652" y="1124368"/>
                  </a:lnTo>
                  <a:lnTo>
                    <a:pt x="2291424" y="1130998"/>
                  </a:lnTo>
                  <a:lnTo>
                    <a:pt x="2349209" y="1137614"/>
                  </a:lnTo>
                  <a:lnTo>
                    <a:pt x="2406994" y="1143304"/>
                  </a:lnTo>
                  <a:lnTo>
                    <a:pt x="2464779" y="1148981"/>
                  </a:lnTo>
                  <a:lnTo>
                    <a:pt x="2522551" y="1154670"/>
                  </a:lnTo>
                  <a:lnTo>
                    <a:pt x="2580336" y="1160347"/>
                  </a:lnTo>
                  <a:lnTo>
                    <a:pt x="2638121" y="1166037"/>
                  </a:lnTo>
                  <a:lnTo>
                    <a:pt x="2695894" y="1170774"/>
                  </a:lnTo>
                  <a:lnTo>
                    <a:pt x="2753679" y="1175511"/>
                  </a:lnTo>
                  <a:lnTo>
                    <a:pt x="2811464" y="1180248"/>
                  </a:lnTo>
                  <a:lnTo>
                    <a:pt x="2869239" y="1184985"/>
                  </a:lnTo>
                  <a:lnTo>
                    <a:pt x="2927029" y="1189722"/>
                  </a:lnTo>
                  <a:lnTo>
                    <a:pt x="2984803" y="1193507"/>
                  </a:lnTo>
                  <a:lnTo>
                    <a:pt x="3042583" y="1198244"/>
                  </a:lnTo>
                  <a:lnTo>
                    <a:pt x="3100373" y="1202029"/>
                  </a:lnTo>
                  <a:lnTo>
                    <a:pt x="3158148" y="1205813"/>
                  </a:lnTo>
                  <a:lnTo>
                    <a:pt x="3215930" y="1209611"/>
                  </a:lnTo>
                  <a:lnTo>
                    <a:pt x="3273715" y="1213395"/>
                  </a:lnTo>
                  <a:lnTo>
                    <a:pt x="3331494" y="1217180"/>
                  </a:lnTo>
                  <a:lnTo>
                    <a:pt x="3389274" y="1220025"/>
                  </a:lnTo>
                  <a:lnTo>
                    <a:pt x="3447059" y="1223822"/>
                  </a:lnTo>
                  <a:lnTo>
                    <a:pt x="3504839" y="1227606"/>
                  </a:lnTo>
                  <a:lnTo>
                    <a:pt x="3562614" y="1230451"/>
                  </a:lnTo>
                  <a:lnTo>
                    <a:pt x="3620404" y="1233296"/>
                  </a:lnTo>
                  <a:lnTo>
                    <a:pt x="3678184" y="1236128"/>
                  </a:lnTo>
                  <a:lnTo>
                    <a:pt x="3679126" y="1236191"/>
                  </a:lnTo>
                </a:path>
              </a:pathLst>
            </a:custGeom>
            <a:ln w="5683">
              <a:solidFill>
                <a:srgbClr val="000000"/>
              </a:solidFill>
            </a:ln>
          </p:spPr>
          <p:txBody>
            <a:bodyPr wrap="square" lIns="0" tIns="0" rIns="0" bIns="0" rtlCol="0"/>
            <a:lstStyle/>
            <a:p>
              <a:endParaRPr/>
            </a:p>
          </p:txBody>
        </p:sp>
        <p:sp>
          <p:nvSpPr>
            <p:cNvPr id="54" name="object 33"/>
            <p:cNvSpPr/>
            <p:nvPr/>
          </p:nvSpPr>
          <p:spPr>
            <a:xfrm>
              <a:off x="6983515" y="5120953"/>
              <a:ext cx="3756025" cy="0"/>
            </a:xfrm>
            <a:custGeom>
              <a:avLst/>
              <a:gdLst/>
              <a:ahLst/>
              <a:cxnLst/>
              <a:rect l="l" t="t" r="r" b="b"/>
              <a:pathLst>
                <a:path w="3756025">
                  <a:moveTo>
                    <a:pt x="0" y="0"/>
                  </a:moveTo>
                  <a:lnTo>
                    <a:pt x="3755783" y="0"/>
                  </a:lnTo>
                </a:path>
              </a:pathLst>
            </a:custGeom>
            <a:ln w="5683">
              <a:solidFill>
                <a:srgbClr val="000000"/>
              </a:solidFill>
            </a:ln>
          </p:spPr>
          <p:txBody>
            <a:bodyPr wrap="square" lIns="0" tIns="0" rIns="0" bIns="0" rtlCol="0"/>
            <a:lstStyle/>
            <a:p>
              <a:endParaRPr/>
            </a:p>
          </p:txBody>
        </p:sp>
        <p:sp>
          <p:nvSpPr>
            <p:cNvPr id="55" name="object 34"/>
            <p:cNvSpPr/>
            <p:nvPr/>
          </p:nvSpPr>
          <p:spPr>
            <a:xfrm>
              <a:off x="7060237" y="2157039"/>
              <a:ext cx="3679190" cy="1237615"/>
            </a:xfrm>
            <a:custGeom>
              <a:avLst/>
              <a:gdLst/>
              <a:ahLst/>
              <a:cxnLst/>
              <a:rect l="l" t="t" r="r" b="b"/>
              <a:pathLst>
                <a:path w="3679190" h="1237614">
                  <a:moveTo>
                    <a:pt x="0" y="0"/>
                  </a:moveTo>
                  <a:lnTo>
                    <a:pt x="37884" y="85255"/>
                  </a:lnTo>
                  <a:lnTo>
                    <a:pt x="95669" y="194183"/>
                  </a:lnTo>
                  <a:lnTo>
                    <a:pt x="153454" y="285115"/>
                  </a:lnTo>
                  <a:lnTo>
                    <a:pt x="211226" y="363740"/>
                  </a:lnTo>
                  <a:lnTo>
                    <a:pt x="269011" y="431939"/>
                  </a:lnTo>
                  <a:lnTo>
                    <a:pt x="326796" y="492556"/>
                  </a:lnTo>
                  <a:lnTo>
                    <a:pt x="384581" y="545617"/>
                  </a:lnTo>
                  <a:lnTo>
                    <a:pt x="442353" y="592975"/>
                  </a:lnTo>
                  <a:lnTo>
                    <a:pt x="500138" y="634644"/>
                  </a:lnTo>
                  <a:lnTo>
                    <a:pt x="557923" y="673493"/>
                  </a:lnTo>
                  <a:lnTo>
                    <a:pt x="615708" y="708533"/>
                  </a:lnTo>
                  <a:lnTo>
                    <a:pt x="673493" y="740752"/>
                  </a:lnTo>
                  <a:lnTo>
                    <a:pt x="731266" y="770102"/>
                  </a:lnTo>
                  <a:lnTo>
                    <a:pt x="789038" y="796632"/>
                  </a:lnTo>
                  <a:lnTo>
                    <a:pt x="846836" y="822198"/>
                  </a:lnTo>
                  <a:lnTo>
                    <a:pt x="904608" y="844931"/>
                  </a:lnTo>
                  <a:lnTo>
                    <a:pt x="962393" y="866724"/>
                  </a:lnTo>
                  <a:lnTo>
                    <a:pt x="1020178" y="886625"/>
                  </a:lnTo>
                  <a:lnTo>
                    <a:pt x="1077950" y="905560"/>
                  </a:lnTo>
                  <a:lnTo>
                    <a:pt x="1135735" y="922616"/>
                  </a:lnTo>
                  <a:lnTo>
                    <a:pt x="1193520" y="939673"/>
                  </a:lnTo>
                  <a:lnTo>
                    <a:pt x="1251292" y="954824"/>
                  </a:lnTo>
                  <a:lnTo>
                    <a:pt x="1309077" y="969022"/>
                  </a:lnTo>
                  <a:lnTo>
                    <a:pt x="1366862" y="983234"/>
                  </a:lnTo>
                  <a:lnTo>
                    <a:pt x="1424647" y="995553"/>
                  </a:lnTo>
                  <a:lnTo>
                    <a:pt x="1482420" y="1008811"/>
                  </a:lnTo>
                  <a:lnTo>
                    <a:pt x="1540205" y="1020178"/>
                  </a:lnTo>
                  <a:lnTo>
                    <a:pt x="1597990" y="1031544"/>
                  </a:lnTo>
                  <a:lnTo>
                    <a:pt x="1655762" y="1041971"/>
                  </a:lnTo>
                  <a:lnTo>
                    <a:pt x="1713547" y="1051433"/>
                  </a:lnTo>
                  <a:lnTo>
                    <a:pt x="1771332" y="1060907"/>
                  </a:lnTo>
                  <a:lnTo>
                    <a:pt x="1829104" y="1070381"/>
                  </a:lnTo>
                  <a:lnTo>
                    <a:pt x="1886902" y="1078915"/>
                  </a:lnTo>
                  <a:lnTo>
                    <a:pt x="1944674" y="1087437"/>
                  </a:lnTo>
                  <a:lnTo>
                    <a:pt x="2002459" y="1095959"/>
                  </a:lnTo>
                  <a:lnTo>
                    <a:pt x="2060244" y="1103528"/>
                  </a:lnTo>
                  <a:lnTo>
                    <a:pt x="2118017" y="1111110"/>
                  </a:lnTo>
                  <a:lnTo>
                    <a:pt x="2175802" y="1117739"/>
                  </a:lnTo>
                  <a:lnTo>
                    <a:pt x="2233587" y="1124381"/>
                  </a:lnTo>
                  <a:lnTo>
                    <a:pt x="2291359" y="1131011"/>
                  </a:lnTo>
                  <a:lnTo>
                    <a:pt x="2349144" y="1137627"/>
                  </a:lnTo>
                  <a:lnTo>
                    <a:pt x="2406929" y="1143317"/>
                  </a:lnTo>
                  <a:lnTo>
                    <a:pt x="2464714" y="1148994"/>
                  </a:lnTo>
                  <a:lnTo>
                    <a:pt x="2522486" y="1154684"/>
                  </a:lnTo>
                  <a:lnTo>
                    <a:pt x="2580271" y="1160360"/>
                  </a:lnTo>
                  <a:lnTo>
                    <a:pt x="2638056" y="1166050"/>
                  </a:lnTo>
                  <a:lnTo>
                    <a:pt x="2695829" y="1170787"/>
                  </a:lnTo>
                  <a:lnTo>
                    <a:pt x="2753614" y="1175524"/>
                  </a:lnTo>
                  <a:lnTo>
                    <a:pt x="2811399" y="1180261"/>
                  </a:lnTo>
                  <a:lnTo>
                    <a:pt x="2869173" y="1184998"/>
                  </a:lnTo>
                  <a:lnTo>
                    <a:pt x="2926963" y="1189736"/>
                  </a:lnTo>
                  <a:lnTo>
                    <a:pt x="2984738" y="1193520"/>
                  </a:lnTo>
                  <a:lnTo>
                    <a:pt x="3042518" y="1198257"/>
                  </a:lnTo>
                  <a:lnTo>
                    <a:pt x="3100308" y="1202042"/>
                  </a:lnTo>
                  <a:lnTo>
                    <a:pt x="3158083" y="1205826"/>
                  </a:lnTo>
                  <a:lnTo>
                    <a:pt x="3215864" y="1209624"/>
                  </a:lnTo>
                  <a:lnTo>
                    <a:pt x="3273649" y="1213408"/>
                  </a:lnTo>
                  <a:lnTo>
                    <a:pt x="3331429" y="1217193"/>
                  </a:lnTo>
                  <a:lnTo>
                    <a:pt x="3389209" y="1220038"/>
                  </a:lnTo>
                  <a:lnTo>
                    <a:pt x="3446994" y="1223835"/>
                  </a:lnTo>
                  <a:lnTo>
                    <a:pt x="3504774" y="1227620"/>
                  </a:lnTo>
                  <a:lnTo>
                    <a:pt x="3562549" y="1230464"/>
                  </a:lnTo>
                  <a:lnTo>
                    <a:pt x="3620339" y="1233309"/>
                  </a:lnTo>
                  <a:lnTo>
                    <a:pt x="3678119" y="1236141"/>
                  </a:lnTo>
                  <a:lnTo>
                    <a:pt x="3679061" y="1237094"/>
                  </a:lnTo>
                </a:path>
              </a:pathLst>
            </a:custGeom>
            <a:ln w="45467">
              <a:solidFill>
                <a:srgbClr val="FF0000"/>
              </a:solidFill>
            </a:ln>
          </p:spPr>
          <p:txBody>
            <a:bodyPr wrap="square" lIns="0" tIns="0" rIns="0" bIns="0" rtlCol="0"/>
            <a:lstStyle/>
            <a:p>
              <a:endParaRPr/>
            </a:p>
          </p:txBody>
        </p:sp>
        <p:sp>
          <p:nvSpPr>
            <p:cNvPr id="56" name="object 35"/>
            <p:cNvSpPr/>
            <p:nvPr/>
          </p:nvSpPr>
          <p:spPr>
            <a:xfrm>
              <a:off x="6983517" y="3801448"/>
              <a:ext cx="3756025" cy="963930"/>
            </a:xfrm>
            <a:custGeom>
              <a:avLst/>
              <a:gdLst/>
              <a:ahLst/>
              <a:cxnLst/>
              <a:rect l="l" t="t" r="r" b="b"/>
              <a:pathLst>
                <a:path w="3756025" h="963929">
                  <a:moveTo>
                    <a:pt x="0" y="963333"/>
                  </a:moveTo>
                  <a:lnTo>
                    <a:pt x="56832" y="889457"/>
                  </a:lnTo>
                  <a:lnTo>
                    <a:pt x="114604" y="824090"/>
                  </a:lnTo>
                  <a:lnTo>
                    <a:pt x="172389" y="765365"/>
                  </a:lnTo>
                  <a:lnTo>
                    <a:pt x="230174" y="714209"/>
                  </a:lnTo>
                  <a:lnTo>
                    <a:pt x="287947" y="666851"/>
                  </a:lnTo>
                  <a:lnTo>
                    <a:pt x="345732" y="624230"/>
                  </a:lnTo>
                  <a:lnTo>
                    <a:pt x="403517" y="586333"/>
                  </a:lnTo>
                  <a:lnTo>
                    <a:pt x="461302" y="551294"/>
                  </a:lnTo>
                  <a:lnTo>
                    <a:pt x="519074" y="519087"/>
                  </a:lnTo>
                  <a:lnTo>
                    <a:pt x="576859" y="488772"/>
                  </a:lnTo>
                  <a:lnTo>
                    <a:pt x="634644" y="461302"/>
                  </a:lnTo>
                  <a:lnTo>
                    <a:pt x="692429" y="436676"/>
                  </a:lnTo>
                  <a:lnTo>
                    <a:pt x="750214" y="412991"/>
                  </a:lnTo>
                  <a:lnTo>
                    <a:pt x="807986" y="391198"/>
                  </a:lnTo>
                  <a:lnTo>
                    <a:pt x="865759" y="370370"/>
                  </a:lnTo>
                  <a:lnTo>
                    <a:pt x="923556" y="351421"/>
                  </a:lnTo>
                  <a:lnTo>
                    <a:pt x="981329" y="333425"/>
                  </a:lnTo>
                  <a:lnTo>
                    <a:pt x="1039114" y="316369"/>
                  </a:lnTo>
                  <a:lnTo>
                    <a:pt x="1096899" y="301218"/>
                  </a:lnTo>
                  <a:lnTo>
                    <a:pt x="1154671" y="286054"/>
                  </a:lnTo>
                  <a:lnTo>
                    <a:pt x="1212456" y="271843"/>
                  </a:lnTo>
                  <a:lnTo>
                    <a:pt x="1270241" y="258597"/>
                  </a:lnTo>
                  <a:lnTo>
                    <a:pt x="1328013" y="245338"/>
                  </a:lnTo>
                  <a:lnTo>
                    <a:pt x="1385798" y="233972"/>
                  </a:lnTo>
                  <a:lnTo>
                    <a:pt x="1443583" y="222592"/>
                  </a:lnTo>
                  <a:lnTo>
                    <a:pt x="1501368" y="211226"/>
                  </a:lnTo>
                  <a:lnTo>
                    <a:pt x="1559140" y="200812"/>
                  </a:lnTo>
                  <a:lnTo>
                    <a:pt x="1616925" y="191338"/>
                  </a:lnTo>
                  <a:lnTo>
                    <a:pt x="1674710" y="181876"/>
                  </a:lnTo>
                  <a:lnTo>
                    <a:pt x="1732483" y="173342"/>
                  </a:lnTo>
                  <a:lnTo>
                    <a:pt x="1790268" y="164820"/>
                  </a:lnTo>
                  <a:lnTo>
                    <a:pt x="1848053" y="156298"/>
                  </a:lnTo>
                  <a:lnTo>
                    <a:pt x="1905825" y="148717"/>
                  </a:lnTo>
                  <a:lnTo>
                    <a:pt x="1963623" y="141135"/>
                  </a:lnTo>
                  <a:lnTo>
                    <a:pt x="2021395" y="133565"/>
                  </a:lnTo>
                  <a:lnTo>
                    <a:pt x="2079180" y="126923"/>
                  </a:lnTo>
                  <a:lnTo>
                    <a:pt x="2136965" y="119354"/>
                  </a:lnTo>
                  <a:lnTo>
                    <a:pt x="2194737" y="113665"/>
                  </a:lnTo>
                  <a:lnTo>
                    <a:pt x="2252522" y="107035"/>
                  </a:lnTo>
                  <a:lnTo>
                    <a:pt x="2310307" y="101346"/>
                  </a:lnTo>
                  <a:lnTo>
                    <a:pt x="2368080" y="95669"/>
                  </a:lnTo>
                  <a:lnTo>
                    <a:pt x="2425865" y="89979"/>
                  </a:lnTo>
                  <a:lnTo>
                    <a:pt x="2483650" y="84289"/>
                  </a:lnTo>
                  <a:lnTo>
                    <a:pt x="2541435" y="79565"/>
                  </a:lnTo>
                  <a:lnTo>
                    <a:pt x="2599207" y="73888"/>
                  </a:lnTo>
                  <a:lnTo>
                    <a:pt x="2656992" y="69138"/>
                  </a:lnTo>
                  <a:lnTo>
                    <a:pt x="2714777" y="64401"/>
                  </a:lnTo>
                  <a:lnTo>
                    <a:pt x="2772549" y="59677"/>
                  </a:lnTo>
                  <a:lnTo>
                    <a:pt x="2830334" y="55880"/>
                  </a:lnTo>
                  <a:lnTo>
                    <a:pt x="2888119" y="51155"/>
                  </a:lnTo>
                  <a:lnTo>
                    <a:pt x="2945894" y="47358"/>
                  </a:lnTo>
                  <a:lnTo>
                    <a:pt x="3003684" y="43573"/>
                  </a:lnTo>
                  <a:lnTo>
                    <a:pt x="3061459" y="39789"/>
                  </a:lnTo>
                  <a:lnTo>
                    <a:pt x="3119239" y="35991"/>
                  </a:lnTo>
                  <a:lnTo>
                    <a:pt x="3177029" y="32207"/>
                  </a:lnTo>
                  <a:lnTo>
                    <a:pt x="3234804" y="28422"/>
                  </a:lnTo>
                  <a:lnTo>
                    <a:pt x="3292585" y="24625"/>
                  </a:lnTo>
                  <a:lnTo>
                    <a:pt x="3350370" y="21780"/>
                  </a:lnTo>
                  <a:lnTo>
                    <a:pt x="3408150" y="17995"/>
                  </a:lnTo>
                  <a:lnTo>
                    <a:pt x="3465930" y="15151"/>
                  </a:lnTo>
                  <a:lnTo>
                    <a:pt x="3523715" y="11366"/>
                  </a:lnTo>
                  <a:lnTo>
                    <a:pt x="3581495" y="8521"/>
                  </a:lnTo>
                  <a:lnTo>
                    <a:pt x="3639270" y="5689"/>
                  </a:lnTo>
                  <a:lnTo>
                    <a:pt x="3697060" y="2844"/>
                  </a:lnTo>
                  <a:lnTo>
                    <a:pt x="3754840" y="0"/>
                  </a:lnTo>
                  <a:lnTo>
                    <a:pt x="3755782" y="0"/>
                  </a:lnTo>
                </a:path>
              </a:pathLst>
            </a:custGeom>
            <a:ln w="11366">
              <a:solidFill>
                <a:srgbClr val="0000FF"/>
              </a:solidFill>
            </a:ln>
          </p:spPr>
          <p:txBody>
            <a:bodyPr wrap="square" lIns="0" tIns="0" rIns="0" bIns="0" rtlCol="0"/>
            <a:lstStyle/>
            <a:p>
              <a:endParaRPr/>
            </a:p>
          </p:txBody>
        </p:sp>
        <p:sp>
          <p:nvSpPr>
            <p:cNvPr id="96" name="object 41"/>
            <p:cNvSpPr txBox="1"/>
            <p:nvPr/>
          </p:nvSpPr>
          <p:spPr>
            <a:xfrm>
              <a:off x="7349785" y="5136186"/>
              <a:ext cx="2541270" cy="307340"/>
            </a:xfrm>
            <a:prstGeom prst="rect">
              <a:avLst/>
            </a:prstGeom>
          </p:spPr>
          <p:txBody>
            <a:bodyPr vert="horz" wrap="square" lIns="0" tIns="12700" rIns="0" bIns="0" rtlCol="0">
              <a:spAutoFit/>
            </a:bodyPr>
            <a:lstStyle/>
            <a:p>
              <a:pPr marL="12700">
                <a:lnSpc>
                  <a:spcPct val="100000"/>
                </a:lnSpc>
                <a:spcBef>
                  <a:spcPts val="100"/>
                </a:spcBef>
              </a:pPr>
              <a:r>
                <a:rPr sz="1850" spc="-15" dirty="0">
                  <a:latin typeface="Times New Roman"/>
                  <a:cs typeface="Times New Roman"/>
                </a:rPr>
                <a:t>Number </a:t>
              </a:r>
              <a:r>
                <a:rPr sz="1850" spc="-95" dirty="0">
                  <a:latin typeface="Times New Roman"/>
                  <a:cs typeface="Times New Roman"/>
                </a:rPr>
                <a:t>of </a:t>
              </a:r>
              <a:r>
                <a:rPr sz="1850" spc="40" dirty="0">
                  <a:latin typeface="Times New Roman"/>
                  <a:cs typeface="Times New Roman"/>
                </a:rPr>
                <a:t>Data </a:t>
              </a:r>
              <a:r>
                <a:rPr sz="1850" dirty="0">
                  <a:latin typeface="Times New Roman"/>
                  <a:cs typeface="Times New Roman"/>
                </a:rPr>
                <a:t>Points,</a:t>
              </a:r>
              <a:r>
                <a:rPr sz="1850" spc="15" dirty="0">
                  <a:latin typeface="Times New Roman"/>
                  <a:cs typeface="Times New Roman"/>
                </a:rPr>
                <a:t> </a:t>
              </a:r>
              <a:r>
                <a:rPr sz="1850" i="1" spc="215" dirty="0">
                  <a:latin typeface="Times New Roman"/>
                  <a:cs typeface="Times New Roman"/>
                </a:rPr>
                <a:t>N</a:t>
              </a:r>
              <a:endParaRPr sz="1850">
                <a:latin typeface="Times New Roman"/>
                <a:cs typeface="Times New Roman"/>
              </a:endParaRPr>
            </a:p>
          </p:txBody>
        </p:sp>
        <p:sp>
          <p:nvSpPr>
            <p:cNvPr id="97" name="object 42"/>
            <p:cNvSpPr txBox="1"/>
            <p:nvPr/>
          </p:nvSpPr>
          <p:spPr>
            <a:xfrm>
              <a:off x="6678621" y="2860099"/>
              <a:ext cx="243656" cy="1478280"/>
            </a:xfrm>
            <a:prstGeom prst="rect">
              <a:avLst/>
            </a:prstGeom>
          </p:spPr>
          <p:txBody>
            <a:bodyPr vert="vert270" wrap="square" lIns="0" tIns="0" rIns="0" bIns="0" rtlCol="0">
              <a:spAutoFit/>
            </a:bodyPr>
            <a:lstStyle/>
            <a:p>
              <a:pPr marL="12700">
                <a:lnSpc>
                  <a:spcPts val="1855"/>
                </a:lnSpc>
              </a:pPr>
              <a:r>
                <a:rPr sz="1850" spc="10" dirty="0">
                  <a:latin typeface="Times New Roman"/>
                  <a:cs typeface="Times New Roman"/>
                </a:rPr>
                <a:t>Error</a:t>
              </a:r>
              <a:endParaRPr sz="1850" dirty="0">
                <a:latin typeface="Times New Roman"/>
                <a:cs typeface="Times New Roman"/>
              </a:endParaRPr>
            </a:p>
          </p:txBody>
        </p:sp>
        <p:sp>
          <p:nvSpPr>
            <p:cNvPr id="100" name="object 45"/>
            <p:cNvSpPr txBox="1"/>
            <p:nvPr/>
          </p:nvSpPr>
          <p:spPr>
            <a:xfrm>
              <a:off x="9687264" y="2972261"/>
              <a:ext cx="1156301" cy="259045"/>
            </a:xfrm>
            <a:prstGeom prst="rect">
              <a:avLst/>
            </a:prstGeom>
          </p:spPr>
          <p:txBody>
            <a:bodyPr vert="horz" wrap="square" lIns="0" tIns="12700" rIns="0" bIns="0" rtlCol="0">
              <a:spAutoFit/>
            </a:bodyPr>
            <a:lstStyle/>
            <a:p>
              <a:pPr marL="12700">
                <a:lnSpc>
                  <a:spcPct val="100000"/>
                </a:lnSpc>
                <a:spcBef>
                  <a:spcPts val="100"/>
                </a:spcBef>
              </a:pPr>
              <a:r>
                <a:rPr lang="en-US" sz="1600" spc="-135" dirty="0">
                  <a:solidFill>
                    <a:srgbClr val="ED1C24"/>
                  </a:solidFill>
                  <a:latin typeface="Times New Roman"/>
                  <a:cs typeface="Times New Roman"/>
                </a:rPr>
                <a:t>Test</a:t>
              </a:r>
              <a:r>
                <a:rPr lang="en-US" sz="1600" i="1" spc="307" baseline="9009" dirty="0">
                  <a:solidFill>
                    <a:srgbClr val="ED1C24"/>
                  </a:solidFill>
                  <a:latin typeface="Times New Roman"/>
                  <a:cs typeface="Times New Roman"/>
                </a:rPr>
                <a:t> </a:t>
              </a:r>
              <a:r>
                <a:rPr lang="en-US" sz="1600" spc="-135" dirty="0">
                  <a:solidFill>
                    <a:srgbClr val="ED1C24"/>
                  </a:solidFill>
                  <a:latin typeface="Times New Roman"/>
                  <a:cs typeface="Times New Roman"/>
                </a:rPr>
                <a:t>Error</a:t>
              </a:r>
              <a:endParaRPr sz="1600" spc="-135" dirty="0">
                <a:solidFill>
                  <a:srgbClr val="ED1C24"/>
                </a:solidFill>
                <a:latin typeface="Times New Roman"/>
                <a:cs typeface="Times New Roman"/>
              </a:endParaRPr>
            </a:p>
          </p:txBody>
        </p:sp>
        <p:sp>
          <p:nvSpPr>
            <p:cNvPr id="101" name="object 46"/>
            <p:cNvSpPr txBox="1"/>
            <p:nvPr/>
          </p:nvSpPr>
          <p:spPr>
            <a:xfrm>
              <a:off x="9638659" y="3999827"/>
              <a:ext cx="968067" cy="260835"/>
            </a:xfrm>
            <a:prstGeom prst="rect">
              <a:avLst/>
            </a:prstGeom>
          </p:spPr>
          <p:txBody>
            <a:bodyPr vert="horz" wrap="square" lIns="0" tIns="12700" rIns="0" bIns="0" rtlCol="0">
              <a:spAutoFit/>
            </a:bodyPr>
            <a:lstStyle/>
            <a:p>
              <a:pPr>
                <a:lnSpc>
                  <a:spcPct val="100000"/>
                </a:lnSpc>
                <a:spcBef>
                  <a:spcPts val="100"/>
                </a:spcBef>
              </a:pPr>
              <a:r>
                <a:rPr lang="en-US" sz="1600" spc="-135" dirty="0">
                  <a:solidFill>
                    <a:srgbClr val="0432FF"/>
                  </a:solidFill>
                  <a:latin typeface="Times New Roman"/>
                  <a:cs typeface="Times New Roman"/>
                </a:rPr>
                <a:t>Training</a:t>
              </a:r>
              <a:r>
                <a:rPr lang="en-US" sz="1600" i="1" spc="307" baseline="9009" dirty="0">
                  <a:solidFill>
                    <a:srgbClr val="0432FF"/>
                  </a:solidFill>
                  <a:latin typeface="Times New Roman"/>
                  <a:cs typeface="Times New Roman"/>
                </a:rPr>
                <a:t> </a:t>
              </a:r>
              <a:r>
                <a:rPr lang="en-US" sz="1600" spc="-135" dirty="0">
                  <a:solidFill>
                    <a:srgbClr val="0432FF"/>
                  </a:solidFill>
                  <a:latin typeface="Times New Roman"/>
                  <a:cs typeface="Times New Roman"/>
                </a:rPr>
                <a:t>Error</a:t>
              </a:r>
              <a:endParaRPr sz="1600" spc="-135" dirty="0">
                <a:solidFill>
                  <a:srgbClr val="0432FF"/>
                </a:solidFill>
                <a:latin typeface="Times New Roman"/>
                <a:cs typeface="Times New Roman"/>
              </a:endParaRPr>
            </a:p>
          </p:txBody>
        </p:sp>
      </p:grpSp>
      <p:cxnSp>
        <p:nvCxnSpPr>
          <p:cNvPr id="6" name="Straight Connector 5">
            <a:extLst>
              <a:ext uri="{FF2B5EF4-FFF2-40B4-BE49-F238E27FC236}">
                <a16:creationId xmlns:a16="http://schemas.microsoft.com/office/drawing/2014/main" id="{7D95B5FD-1296-6540-90C6-0F6C3C3A0757}"/>
              </a:ext>
            </a:extLst>
          </p:cNvPr>
          <p:cNvCxnSpPr/>
          <p:nvPr/>
        </p:nvCxnSpPr>
        <p:spPr>
          <a:xfrm>
            <a:off x="8705088" y="1984248"/>
            <a:ext cx="0" cy="310896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0" name="object 45">
            <a:extLst>
              <a:ext uri="{FF2B5EF4-FFF2-40B4-BE49-F238E27FC236}">
                <a16:creationId xmlns:a16="http://schemas.microsoft.com/office/drawing/2014/main" id="{558091E2-A526-E04E-B5EE-EFD41F1B5AEE}"/>
              </a:ext>
            </a:extLst>
          </p:cNvPr>
          <p:cNvSpPr txBox="1"/>
          <p:nvPr/>
        </p:nvSpPr>
        <p:spPr>
          <a:xfrm>
            <a:off x="7704911" y="2217482"/>
            <a:ext cx="1156301" cy="259045"/>
          </a:xfrm>
          <a:prstGeom prst="rect">
            <a:avLst/>
          </a:prstGeom>
        </p:spPr>
        <p:txBody>
          <a:bodyPr vert="horz" wrap="square" lIns="0" tIns="12700" rIns="0" bIns="0" rtlCol="0">
            <a:spAutoFit/>
          </a:bodyPr>
          <a:lstStyle/>
          <a:p>
            <a:pPr marL="12700">
              <a:lnSpc>
                <a:spcPct val="100000"/>
              </a:lnSpc>
              <a:spcBef>
                <a:spcPts val="100"/>
              </a:spcBef>
            </a:pPr>
            <a:r>
              <a:rPr lang="en-US" sz="1600" spc="-135" dirty="0">
                <a:latin typeface="Times New Roman"/>
                <a:cs typeface="Times New Roman"/>
              </a:rPr>
              <a:t>Overfitting</a:t>
            </a:r>
            <a:endParaRPr sz="1600" spc="-135" dirty="0">
              <a:latin typeface="Times New Roman"/>
              <a:cs typeface="Times New Roman"/>
            </a:endParaRPr>
          </a:p>
        </p:txBody>
      </p:sp>
      <p:sp>
        <p:nvSpPr>
          <p:cNvPr id="31" name="object 45">
            <a:extLst>
              <a:ext uri="{FF2B5EF4-FFF2-40B4-BE49-F238E27FC236}">
                <a16:creationId xmlns:a16="http://schemas.microsoft.com/office/drawing/2014/main" id="{9C588B44-97B9-9E44-B2DF-5EFF3AFAA97D}"/>
              </a:ext>
            </a:extLst>
          </p:cNvPr>
          <p:cNvSpPr txBox="1"/>
          <p:nvPr/>
        </p:nvSpPr>
        <p:spPr>
          <a:xfrm>
            <a:off x="8950079" y="2217481"/>
            <a:ext cx="1156301" cy="259045"/>
          </a:xfrm>
          <a:prstGeom prst="rect">
            <a:avLst/>
          </a:prstGeom>
        </p:spPr>
        <p:txBody>
          <a:bodyPr vert="horz" wrap="square" lIns="0" tIns="12700" rIns="0" bIns="0" rtlCol="0">
            <a:spAutoFit/>
          </a:bodyPr>
          <a:lstStyle/>
          <a:p>
            <a:pPr marL="12700">
              <a:lnSpc>
                <a:spcPct val="100000"/>
              </a:lnSpc>
              <a:spcBef>
                <a:spcPts val="100"/>
              </a:spcBef>
            </a:pPr>
            <a:r>
              <a:rPr lang="en-US" sz="1600" spc="-135" dirty="0">
                <a:latin typeface="Times New Roman"/>
                <a:cs typeface="Times New Roman"/>
              </a:rPr>
              <a:t>Underfitting</a:t>
            </a:r>
            <a:endParaRPr sz="1600" spc="-135" dirty="0">
              <a:latin typeface="Times New Roman"/>
              <a:cs typeface="Times New Roman"/>
            </a:endParaRPr>
          </a:p>
        </p:txBody>
      </p:sp>
    </p:spTree>
    <p:extLst>
      <p:ext uri="{BB962C8B-B14F-4D97-AF65-F5344CB8AC3E}">
        <p14:creationId xmlns:p14="http://schemas.microsoft.com/office/powerpoint/2010/main" val="184283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05, 11 Jan, 2021</a:t>
            </a:r>
            <a:endParaRPr lang="en-US" dirty="0"/>
          </a:p>
        </p:txBody>
      </p:sp>
      <p:sp>
        <p:nvSpPr>
          <p:cNvPr id="8" name="Google Shape;100;p14"/>
          <p:cNvSpPr txBox="1"/>
          <p:nvPr/>
        </p:nvSpPr>
        <p:spPr>
          <a:xfrm>
            <a:off x="1861073" y="74972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Vector/Matrix Calculus</a:t>
            </a:r>
            <a:endParaRPr sz="4000" dirty="0">
              <a:solidFill>
                <a:srgbClr val="434343"/>
              </a:solidFill>
            </a:endParaRPr>
          </a:p>
        </p:txBody>
      </p:sp>
      <mc:AlternateContent xmlns:mc="http://schemas.openxmlformats.org/markup-compatibility/2006" xmlns:a14="http://schemas.microsoft.com/office/drawing/2010/main">
        <mc:Choice Requires="a14">
          <p:sp>
            <p:nvSpPr>
              <p:cNvPr id="28" name="Content Placeholder 2"/>
              <p:cNvSpPr txBox="1">
                <a:spLocks/>
              </p:cNvSpPr>
              <p:nvPr/>
            </p:nvSpPr>
            <p:spPr>
              <a:xfrm>
                <a:off x="256332" y="1518980"/>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3000"/>
                  </a:lnSpc>
                </a:pPr>
                <a:r>
                  <a:rPr lang="en-US" dirty="0"/>
                  <a:t>If </a:t>
                </a:r>
                <a14:m>
                  <m:oMath xmlns:m="http://schemas.openxmlformats.org/officeDocument/2006/math">
                    <m:r>
                      <a:rPr lang="en-US" b="0" i="1" smtClean="0">
                        <a:latin typeface="Cambria Math" charset="0"/>
                      </a:rPr>
                      <m:t>𝑓</m:t>
                    </m:r>
                    <m:d>
                      <m:dPr>
                        <m:ctrlPr>
                          <a:rPr lang="en-US" b="0" i="1" smtClean="0">
                            <a:latin typeface="Cambria Math" panose="02040503050406030204" pitchFamily="18" charset="0"/>
                          </a:rPr>
                        </m:ctrlPr>
                      </m:dPr>
                      <m:e>
                        <m:r>
                          <a:rPr lang="en-US" b="1" i="1" smtClean="0">
                            <a:latin typeface="Cambria Math" charset="0"/>
                          </a:rPr>
                          <m:t>𝒙</m:t>
                        </m:r>
                      </m:e>
                    </m:d>
                    <m:r>
                      <a:rPr lang="en-US" b="0" i="1" smtClean="0">
                        <a:latin typeface="Cambria Math" charset="0"/>
                      </a:rPr>
                      <m:t>∈</m:t>
                    </m:r>
                    <m:r>
                      <a:rPr lang="en-US" b="0" i="1" smtClean="0">
                        <a:latin typeface="Cambria Math" charset="0"/>
                        <a:ea typeface="Cambria Math" charset="0"/>
                        <a:cs typeface="Cambria Math" charset="0"/>
                      </a:rPr>
                      <m:t>ℝ</m:t>
                    </m:r>
                  </m:oMath>
                </a14:m>
                <a:r>
                  <a:rPr lang="en-US" dirty="0"/>
                  <a:t> and </a:t>
                </a:r>
                <a14:m>
                  <m:oMath xmlns:m="http://schemas.openxmlformats.org/officeDocument/2006/math">
                    <m:r>
                      <a:rPr lang="en-US" b="1" i="1" smtClean="0">
                        <a:latin typeface="Cambria Math" charset="0"/>
                      </a:rPr>
                      <m:t>𝒙</m:t>
                    </m:r>
                    <m:r>
                      <a:rPr lang="en-US" b="0" i="1" smtClean="0">
                        <a:latin typeface="Cambria Math" charset="0"/>
                      </a:rPr>
                      <m:t>∈</m:t>
                    </m:r>
                    <m:sSup>
                      <m:sSupPr>
                        <m:ctrlPr>
                          <a:rPr lang="en-US" b="0" i="1" smtClean="0">
                            <a:latin typeface="Cambria Math" panose="02040503050406030204" pitchFamily="18" charset="0"/>
                          </a:rPr>
                        </m:ctrlPr>
                      </m:sSupPr>
                      <m:e>
                        <m:r>
                          <a:rPr lang="en-US" i="1">
                            <a:latin typeface="Cambria Math" charset="0"/>
                            <a:ea typeface="Cambria Math" charset="0"/>
                            <a:cs typeface="Cambria Math" charset="0"/>
                          </a:rPr>
                          <m:t>ℝ</m:t>
                        </m:r>
                      </m:e>
                      <m:sup>
                        <m:r>
                          <a:rPr lang="en-US" b="0" i="1" smtClean="0">
                            <a:latin typeface="Cambria Math" charset="0"/>
                          </a:rPr>
                          <m:t>𝑛</m:t>
                        </m:r>
                      </m:sup>
                    </m:sSup>
                  </m:oMath>
                </a14:m>
                <a:r>
                  <a:rPr lang="en-US" dirty="0"/>
                  <a:t>, then </a:t>
                </a:r>
                <a14:m>
                  <m:oMath xmlns:m="http://schemas.openxmlformats.org/officeDocument/2006/math">
                    <m:sSub>
                      <m:sSubPr>
                        <m:ctrlPr>
                          <a:rPr lang="en-US" b="0" i="1" smtClean="0">
                            <a:latin typeface="Cambria Math" panose="02040503050406030204" pitchFamily="18" charset="0"/>
                          </a:rPr>
                        </m:ctrlPr>
                      </m:sSubPr>
                      <m:e>
                        <m:r>
                          <a:rPr lang="en-US" b="0" i="0" smtClean="0">
                            <a:latin typeface="Cambria Math" charset="0"/>
                          </a:rPr>
                          <m:t>𝛻</m:t>
                        </m:r>
                      </m:e>
                      <m:sub>
                        <m:r>
                          <a:rPr lang="en-US" b="1" i="1" smtClean="0">
                            <a:latin typeface="Cambria Math" charset="0"/>
                          </a:rPr>
                          <m:t>𝒙</m:t>
                        </m:r>
                      </m:sub>
                    </m:sSub>
                    <m:r>
                      <a:rPr lang="en-US" b="0" i="1" smtClean="0">
                        <a:latin typeface="Cambria Math" charset="0"/>
                      </a:rPr>
                      <m:t>𝑓</m:t>
                    </m:r>
                    <m:r>
                      <a:rPr lang="en-US" b="0" i="1" smtClean="0">
                        <a:latin typeface="Cambria Math" charset="0"/>
                      </a:rPr>
                      <m:t>≜</m:t>
                    </m:r>
                    <m:sSup>
                      <m:sSupPr>
                        <m:ctrlPr>
                          <a:rPr lang="en-US" b="0" i="1" smtClean="0">
                            <a:latin typeface="Cambria Math" panose="02040503050406030204" pitchFamily="18" charset="0"/>
                          </a:rPr>
                        </m:ctrlPr>
                      </m:sSupPr>
                      <m:e>
                        <m:d>
                          <m:dPr>
                            <m:begChr m:val="["/>
                            <m:endChr m:val="]"/>
                            <m:ctrlPr>
                              <a:rPr lang="mr-IN" i="1">
                                <a:latin typeface="Cambria Math" panose="02040503050406030204" pitchFamily="18" charset="0"/>
                                <a:ea typeface="Cambria Math" charset="0"/>
                                <a:cs typeface="Cambria Math" charset="0"/>
                              </a:rPr>
                            </m:ctrlPr>
                          </m:dPr>
                          <m:e>
                            <m:m>
                              <m:mPr>
                                <m:mcs>
                                  <m:mc>
                                    <m:mcPr>
                                      <m:count m:val="4"/>
                                      <m:mcJc m:val="center"/>
                                    </m:mcPr>
                                  </m:mc>
                                </m:mcs>
                                <m:ctrlPr>
                                  <a:rPr lang="mr-IN" i="1">
                                    <a:latin typeface="Cambria Math" panose="02040503050406030204" pitchFamily="18" charset="0"/>
                                    <a:ea typeface="Cambria Math" charset="0"/>
                                    <a:cs typeface="Cambria Math" charset="0"/>
                                  </a:rPr>
                                </m:ctrlPr>
                              </m:mPr>
                              <m:mr>
                                <m:e>
                                  <m:f>
                                    <m:fPr>
                                      <m:ctrlPr>
                                        <a:rPr lang="mr-IN" i="1">
                                          <a:latin typeface="Cambria Math" panose="02040503050406030204" pitchFamily="18" charset="0"/>
                                        </a:rPr>
                                      </m:ctrlPr>
                                    </m:fPr>
                                    <m:num>
                                      <m:r>
                                        <a:rPr lang="en-US" i="1">
                                          <a:latin typeface="Cambria Math" charset="0"/>
                                        </a:rPr>
                                        <m:t>𝜕</m:t>
                                      </m:r>
                                      <m:r>
                                        <a:rPr lang="en-US" i="1">
                                          <a:latin typeface="Cambria Math" charset="0"/>
                                        </a:rPr>
                                        <m:t>𝑓</m:t>
                                      </m:r>
                                    </m:num>
                                    <m:den>
                                      <m:r>
                                        <m:rPr>
                                          <m:brk m:alnAt="7"/>
                                        </m:rPr>
                                        <a:rPr lang="en-US" i="1">
                                          <a:latin typeface="Cambria Math" charset="0"/>
                                        </a:rPr>
                                        <m:t>𝜕</m:t>
                                      </m:r>
                                      <m:sSub>
                                        <m:sSubPr>
                                          <m:ctrlPr>
                                            <a:rPr lang="en-US" i="1">
                                              <a:latin typeface="Cambria Math" panose="02040503050406030204" pitchFamily="18" charset="0"/>
                                            </a:rPr>
                                          </m:ctrlPr>
                                        </m:sSubPr>
                                        <m:e>
                                          <m:r>
                                            <m:rPr>
                                              <m:brk m:alnAt="7"/>
                                            </m:rPr>
                                            <a:rPr lang="en-US" i="1">
                                              <a:latin typeface="Cambria Math" charset="0"/>
                                            </a:rPr>
                                            <m:t>𝑥</m:t>
                                          </m:r>
                                        </m:e>
                                        <m:sub>
                                          <m:r>
                                            <a:rPr lang="en-US" i="1">
                                              <a:latin typeface="Cambria Math" charset="0"/>
                                            </a:rPr>
                                            <m:t>1</m:t>
                                          </m:r>
                                        </m:sub>
                                      </m:sSub>
                                    </m:den>
                                  </m:f>
                                </m:e>
                                <m:e>
                                  <m:f>
                                    <m:fPr>
                                      <m:ctrlPr>
                                        <a:rPr lang="mr-IN" i="1">
                                          <a:latin typeface="Cambria Math" panose="02040503050406030204" pitchFamily="18" charset="0"/>
                                        </a:rPr>
                                      </m:ctrlPr>
                                    </m:fPr>
                                    <m:num>
                                      <m:r>
                                        <a:rPr lang="en-US" i="1">
                                          <a:latin typeface="Cambria Math" charset="0"/>
                                        </a:rPr>
                                        <m:t>𝜕</m:t>
                                      </m:r>
                                      <m:r>
                                        <a:rPr lang="en-US" i="1">
                                          <a:latin typeface="Cambria Math" charset="0"/>
                                        </a:rPr>
                                        <m:t>𝑓</m:t>
                                      </m:r>
                                    </m:num>
                                    <m:den>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2</m:t>
                                          </m:r>
                                        </m:sub>
                                      </m:sSub>
                                    </m:den>
                                  </m:f>
                                </m:e>
                                <m:e>
                                  <m:r>
                                    <a:rPr lang="en-US" i="1">
                                      <a:latin typeface="Cambria Math" charset="0"/>
                                    </a:rPr>
                                    <m:t>⋯</m:t>
                                  </m:r>
                                </m:e>
                                <m:e>
                                  <m:f>
                                    <m:fPr>
                                      <m:ctrlPr>
                                        <a:rPr lang="mr-IN" i="1">
                                          <a:latin typeface="Cambria Math" panose="02040503050406030204" pitchFamily="18" charset="0"/>
                                        </a:rPr>
                                      </m:ctrlPr>
                                    </m:fPr>
                                    <m:num>
                                      <m:r>
                                        <a:rPr lang="en-US" i="1">
                                          <a:latin typeface="Cambria Math" charset="0"/>
                                        </a:rPr>
                                        <m:t>𝜕</m:t>
                                      </m:r>
                                      <m:r>
                                        <a:rPr lang="en-US" i="1">
                                          <a:latin typeface="Cambria Math" charset="0"/>
                                        </a:rPr>
                                        <m:t>𝑓</m:t>
                                      </m:r>
                                    </m:num>
                                    <m:den>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𝑛</m:t>
                                          </m:r>
                                        </m:sub>
                                      </m:sSub>
                                    </m:den>
                                  </m:f>
                                </m:e>
                              </m:mr>
                            </m:m>
                          </m:e>
                        </m:d>
                      </m:e>
                      <m:sup>
                        <m:r>
                          <a:rPr lang="en-US" b="0" i="1" smtClean="0">
                            <a:latin typeface="Cambria Math" charset="0"/>
                          </a:rPr>
                          <m:t>𝑇</m:t>
                        </m:r>
                      </m:sup>
                    </m:sSup>
                  </m:oMath>
                </a14:m>
                <a:r>
                  <a:rPr lang="en-US" dirty="0"/>
                  <a:t>is called the gradient of </a:t>
                </a:r>
                <a14:m>
                  <m:oMath xmlns:m="http://schemas.openxmlformats.org/officeDocument/2006/math">
                    <m:r>
                      <a:rPr lang="en-US" b="0" i="1" smtClean="0">
                        <a:latin typeface="Cambria Math" charset="0"/>
                      </a:rPr>
                      <m:t>𝑓</m:t>
                    </m:r>
                    <m:r>
                      <a:rPr lang="en-US" b="0" i="1" smtClean="0">
                        <a:latin typeface="Cambria Math" charset="0"/>
                      </a:rPr>
                      <m:t>(</m:t>
                    </m:r>
                    <m:r>
                      <a:rPr lang="en-US" b="1" i="1" smtClean="0">
                        <a:latin typeface="Cambria Math" charset="0"/>
                      </a:rPr>
                      <m:t>𝒙</m:t>
                    </m:r>
                    <m:r>
                      <a:rPr lang="en-US" b="0" i="1" smtClean="0">
                        <a:latin typeface="Cambria Math" charset="0"/>
                      </a:rPr>
                      <m:t>)</m:t>
                    </m:r>
                  </m:oMath>
                </a14:m>
                <a:endParaRPr lang="en-US" dirty="0"/>
              </a:p>
              <a:p>
                <a:pPr>
                  <a:lnSpc>
                    <a:spcPts val="3000"/>
                  </a:lnSpc>
                </a:pPr>
                <a:r>
                  <a:rPr lang="en-US" dirty="0"/>
                  <a:t>If </a:t>
                </a:r>
                <a14:m>
                  <m:oMath xmlns:m="http://schemas.openxmlformats.org/officeDocument/2006/math">
                    <m:r>
                      <a:rPr lang="en-US" i="1">
                        <a:latin typeface="Cambria Math" charset="0"/>
                      </a:rPr>
                      <m:t>𝑓</m:t>
                    </m:r>
                    <m:d>
                      <m:dPr>
                        <m:ctrlPr>
                          <a:rPr lang="en-US" i="1">
                            <a:latin typeface="Cambria Math" panose="02040503050406030204" pitchFamily="18" charset="0"/>
                          </a:rPr>
                        </m:ctrlPr>
                      </m:dPr>
                      <m:e>
                        <m:r>
                          <a:rPr lang="en-US" b="1" i="1">
                            <a:latin typeface="Cambria Math" charset="0"/>
                          </a:rPr>
                          <m:t>𝒙</m:t>
                        </m:r>
                      </m:e>
                    </m:d>
                    <m:r>
                      <a:rPr lang="en-US" b="0" i="1" smtClean="0">
                        <a:latin typeface="Cambria Math" charset="0"/>
                      </a:rPr>
                      <m:t>=</m:t>
                    </m:r>
                    <m:sSup>
                      <m:sSupPr>
                        <m:ctrlPr>
                          <a:rPr lang="en-US" i="1">
                            <a:latin typeface="Cambria Math" panose="02040503050406030204" pitchFamily="18" charset="0"/>
                          </a:rPr>
                        </m:ctrlPr>
                      </m:sSupPr>
                      <m:e>
                        <m:d>
                          <m:dPr>
                            <m:begChr m:val="["/>
                            <m:endChr m:val="]"/>
                            <m:ctrlPr>
                              <a:rPr lang="mr-IN" i="1">
                                <a:latin typeface="Cambria Math" panose="02040503050406030204" pitchFamily="18" charset="0"/>
                                <a:ea typeface="Cambria Math" charset="0"/>
                                <a:cs typeface="Cambria Math" charset="0"/>
                              </a:rPr>
                            </m:ctrlPr>
                          </m:dPr>
                          <m:e>
                            <m:m>
                              <m:mPr>
                                <m:mcs>
                                  <m:mc>
                                    <m:mcPr>
                                      <m:count m:val="4"/>
                                      <m:mcJc m:val="center"/>
                                    </m:mcPr>
                                  </m:mc>
                                </m:mcs>
                                <m:ctrlPr>
                                  <a:rPr lang="mr-IN" i="1">
                                    <a:latin typeface="Cambria Math" panose="02040503050406030204" pitchFamily="18" charset="0"/>
                                    <a:ea typeface="Cambria Math" charset="0"/>
                                    <a:cs typeface="Cambria Math" charset="0"/>
                                  </a:rPr>
                                </m:ctrlPr>
                              </m:mPr>
                              <m:mr>
                                <m:e>
                                  <m:sSub>
                                    <m:sSubPr>
                                      <m:ctrlPr>
                                        <a:rPr lang="en-US" b="0" i="1" smtClean="0">
                                          <a:latin typeface="Cambria Math" panose="02040503050406030204" pitchFamily="18" charset="0"/>
                                        </a:rPr>
                                      </m:ctrlPr>
                                    </m:sSubPr>
                                    <m:e>
                                      <m:r>
                                        <a:rPr lang="en-US" b="0" i="1" smtClean="0">
                                          <a:latin typeface="Cambria Math" charset="0"/>
                                        </a:rPr>
                                        <m:t>𝑓</m:t>
                                      </m:r>
                                    </m:e>
                                    <m:sub>
                                      <m:r>
                                        <a:rPr lang="en-US" b="0" i="1" smtClean="0">
                                          <a:latin typeface="Cambria Math" charset="0"/>
                                        </a:rPr>
                                        <m:t>1</m:t>
                                      </m:r>
                                    </m:sub>
                                  </m:sSub>
                                  <m:r>
                                    <a:rPr lang="en-US" b="0" i="1" smtClean="0">
                                      <a:latin typeface="Cambria Math" charset="0"/>
                                    </a:rPr>
                                    <m:t>(</m:t>
                                  </m:r>
                                  <m:r>
                                    <a:rPr lang="en-US" b="0" i="1" smtClean="0">
                                      <a:latin typeface="Cambria Math" charset="0"/>
                                    </a:rPr>
                                    <m:t>𝑥</m:t>
                                  </m:r>
                                  <m:r>
                                    <a:rPr lang="en-US" b="0" i="1" smtClean="0">
                                      <a:latin typeface="Cambria Math" charset="0"/>
                                    </a:rPr>
                                    <m:t>)</m:t>
                                  </m:r>
                                </m:e>
                                <m:e>
                                  <m:sSub>
                                    <m:sSubPr>
                                      <m:ctrlPr>
                                        <a:rPr lang="en-US" i="1">
                                          <a:latin typeface="Cambria Math" panose="02040503050406030204" pitchFamily="18" charset="0"/>
                                        </a:rPr>
                                      </m:ctrlPr>
                                    </m:sSubPr>
                                    <m:e>
                                      <m:r>
                                        <a:rPr lang="en-US" i="1">
                                          <a:latin typeface="Cambria Math" charset="0"/>
                                        </a:rPr>
                                        <m:t>𝑓</m:t>
                                      </m:r>
                                    </m:e>
                                    <m:sub>
                                      <m:r>
                                        <a:rPr lang="en-US" b="0" i="1" smtClean="0">
                                          <a:latin typeface="Cambria Math" charset="0"/>
                                        </a:rPr>
                                        <m:t>2</m:t>
                                      </m:r>
                                    </m:sub>
                                  </m:sSub>
                                  <m:r>
                                    <a:rPr lang="en-US" i="1">
                                      <a:latin typeface="Cambria Math" charset="0"/>
                                    </a:rPr>
                                    <m:t>(</m:t>
                                  </m:r>
                                  <m:r>
                                    <a:rPr lang="en-US" i="1">
                                      <a:latin typeface="Cambria Math" charset="0"/>
                                    </a:rPr>
                                    <m:t>𝑥</m:t>
                                  </m:r>
                                  <m:r>
                                    <a:rPr lang="en-US" i="1">
                                      <a:latin typeface="Cambria Math" charset="0"/>
                                    </a:rPr>
                                    <m:t>)</m:t>
                                  </m:r>
                                </m:e>
                                <m:e>
                                  <m:r>
                                    <a:rPr lang="en-US" i="1">
                                      <a:latin typeface="Cambria Math" charset="0"/>
                                    </a:rPr>
                                    <m:t>⋯</m:t>
                                  </m:r>
                                </m:e>
                                <m:e>
                                  <m:sSub>
                                    <m:sSubPr>
                                      <m:ctrlPr>
                                        <a:rPr lang="en-US" i="1">
                                          <a:latin typeface="Cambria Math" panose="02040503050406030204" pitchFamily="18" charset="0"/>
                                        </a:rPr>
                                      </m:ctrlPr>
                                    </m:sSubPr>
                                    <m:e>
                                      <m:r>
                                        <a:rPr lang="en-US" i="1">
                                          <a:latin typeface="Cambria Math" charset="0"/>
                                        </a:rPr>
                                        <m:t>𝑓</m:t>
                                      </m:r>
                                    </m:e>
                                    <m:sub>
                                      <m:r>
                                        <a:rPr lang="en-US" b="0" i="1" smtClean="0">
                                          <a:latin typeface="Cambria Math" charset="0"/>
                                        </a:rPr>
                                        <m:t>𝑚</m:t>
                                      </m:r>
                                    </m:sub>
                                  </m:sSub>
                                  <m:r>
                                    <a:rPr lang="en-US" i="1">
                                      <a:latin typeface="Cambria Math" charset="0"/>
                                    </a:rPr>
                                    <m:t>(</m:t>
                                  </m:r>
                                  <m:r>
                                    <a:rPr lang="en-US" i="1">
                                      <a:latin typeface="Cambria Math" charset="0"/>
                                    </a:rPr>
                                    <m:t>𝑥</m:t>
                                  </m:r>
                                  <m:r>
                                    <a:rPr lang="en-US" i="1">
                                      <a:latin typeface="Cambria Math" charset="0"/>
                                    </a:rPr>
                                    <m:t>)</m:t>
                                  </m:r>
                                </m:e>
                              </m:mr>
                            </m:m>
                          </m:e>
                        </m:d>
                      </m:e>
                      <m:sup>
                        <m:r>
                          <a:rPr lang="en-US" i="1">
                            <a:latin typeface="Cambria Math" charset="0"/>
                          </a:rPr>
                          <m:t>𝑇</m:t>
                        </m:r>
                      </m:sup>
                    </m:sSup>
                    <m:r>
                      <a:rPr lang="en-US" i="1">
                        <a:latin typeface="Cambria Math" charset="0"/>
                      </a:rPr>
                      <m:t>∈</m:t>
                    </m:r>
                    <m:sSup>
                      <m:sSupPr>
                        <m:ctrlPr>
                          <a:rPr lang="en-US" i="1">
                            <a:latin typeface="Cambria Math" panose="02040503050406030204" pitchFamily="18"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𝑚</m:t>
                        </m:r>
                      </m:sup>
                    </m:sSup>
                  </m:oMath>
                </a14:m>
                <a:r>
                  <a:rPr lang="en-US" dirty="0"/>
                  <a:t>and </a:t>
                </a:r>
                <a14:m>
                  <m:oMath xmlns:m="http://schemas.openxmlformats.org/officeDocument/2006/math">
                    <m:r>
                      <a:rPr lang="en-US" b="1" i="1">
                        <a:latin typeface="Cambria Math" charset="0"/>
                      </a:rPr>
                      <m:t>𝒙</m:t>
                    </m:r>
                    <m:r>
                      <a:rPr lang="en-US" i="1">
                        <a:latin typeface="Cambria Math" charset="0"/>
                      </a:rPr>
                      <m:t>∈</m:t>
                    </m:r>
                    <m:sSup>
                      <m:sSupPr>
                        <m:ctrlPr>
                          <a:rPr lang="en-US" i="1">
                            <a:latin typeface="Cambria Math" panose="02040503050406030204" pitchFamily="18" charset="0"/>
                          </a:rPr>
                        </m:ctrlPr>
                      </m:sSupPr>
                      <m:e>
                        <m:r>
                          <a:rPr lang="en-US" i="1">
                            <a:latin typeface="Cambria Math" charset="0"/>
                            <a:ea typeface="Cambria Math" charset="0"/>
                            <a:cs typeface="Cambria Math" charset="0"/>
                          </a:rPr>
                          <m:t>ℝ</m:t>
                        </m:r>
                      </m:e>
                      <m:sup>
                        <m:r>
                          <a:rPr lang="en-US" i="1">
                            <a:latin typeface="Cambria Math" charset="0"/>
                          </a:rPr>
                          <m:t>𝑛</m:t>
                        </m:r>
                      </m:sup>
                    </m:sSup>
                  </m:oMath>
                </a14:m>
                <a:r>
                  <a:rPr lang="en-US" dirty="0"/>
                  <a:t>, then</a:t>
                </a:r>
              </a:p>
              <a:p>
                <a:pPr>
                  <a:lnSpc>
                    <a:spcPts val="3000"/>
                  </a:lnSpc>
                </a:pPr>
                <a:endParaRPr lang="en-US" dirty="0"/>
              </a:p>
              <a:p>
                <a:pPr>
                  <a:lnSpc>
                    <a:spcPts val="3000"/>
                  </a:lnSpc>
                </a:pPr>
                <a:endParaRPr lang="en-US" dirty="0"/>
              </a:p>
              <a:p>
                <a:pPr>
                  <a:lnSpc>
                    <a:spcPts val="3000"/>
                  </a:lnSpc>
                </a:pPr>
                <a:br>
                  <a:rPr lang="en-US" dirty="0"/>
                </a:br>
                <a:br>
                  <a:rPr lang="en-US" dirty="0"/>
                </a:br>
                <a14:m>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m:t>
                        </m:r>
                      </m:e>
                      <m:sub>
                        <m:r>
                          <a:rPr lang="en-US" b="1" i="1">
                            <a:latin typeface="Cambria Math" charset="0"/>
                          </a:rPr>
                          <m:t>𝒙</m:t>
                        </m:r>
                      </m:sub>
                    </m:sSub>
                    <m:r>
                      <a:rPr lang="en-US" i="1">
                        <a:latin typeface="Cambria Math" charset="0"/>
                      </a:rPr>
                      <m:t>𝑓</m:t>
                    </m:r>
                    <m:r>
                      <a:rPr lang="en-US" b="0" i="1" smtClean="0">
                        <a:latin typeface="Cambria Math" charset="0"/>
                      </a:rPr>
                      <m:t>=</m:t>
                    </m:r>
                    <m:sSub>
                      <m:sSubPr>
                        <m:ctrlPr>
                          <a:rPr lang="en-US" b="1" i="1" smtClean="0">
                            <a:latin typeface="Cambria Math" panose="02040503050406030204" pitchFamily="18" charset="0"/>
                          </a:rPr>
                        </m:ctrlPr>
                      </m:sSubPr>
                      <m:e>
                        <m:d>
                          <m:dPr>
                            <m:begChr m:val="["/>
                            <m:endChr m:val="]"/>
                            <m:ctrlPr>
                              <a:rPr lang="mr-IN" b="1" i="1" smtClean="0">
                                <a:latin typeface="Cambria Math" panose="02040503050406030204" pitchFamily="18" charset="0"/>
                              </a:rPr>
                            </m:ctrlPr>
                          </m:dPr>
                          <m:e>
                            <m:m>
                              <m:mPr>
                                <m:mcs>
                                  <m:mc>
                                    <m:mcPr>
                                      <m:count m:val="4"/>
                                      <m:mcJc m:val="center"/>
                                    </m:mcPr>
                                  </m:mc>
                                </m:mcs>
                                <m:ctrlPr>
                                  <a:rPr lang="uk-UA" b="1" i="1" smtClean="0">
                                    <a:latin typeface="Cambria Math" panose="02040503050406030204" pitchFamily="18" charset="0"/>
                                  </a:rPr>
                                </m:ctrlPr>
                              </m:mPr>
                              <m:mr>
                                <m:e>
                                  <m:f>
                                    <m:fPr>
                                      <m:ctrlPr>
                                        <a:rPr lang="mr-IN" b="0" i="1" smtClean="0">
                                          <a:latin typeface="Cambria Math" panose="02040503050406030204" pitchFamily="18" charset="0"/>
                                        </a:rPr>
                                      </m:ctrlPr>
                                    </m:fPr>
                                    <m:num>
                                      <m:r>
                                        <a:rPr lang="en-US" i="1">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𝑓</m:t>
                                          </m:r>
                                        </m:e>
                                        <m:sub>
                                          <m:r>
                                            <a:rPr lang="en-US" b="0" i="1" smtClean="0">
                                              <a:latin typeface="Cambria Math" charset="0"/>
                                            </a:rPr>
                                            <m:t>1</m:t>
                                          </m:r>
                                        </m:sub>
                                      </m:sSub>
                                    </m:num>
                                    <m:den>
                                      <m:r>
                                        <m:rPr>
                                          <m:brk m:alnAt="7"/>
                                        </m:rPr>
                                        <a:rPr lang="en-US" i="1">
                                          <a:latin typeface="Cambria Math" charset="0"/>
                                        </a:rPr>
                                        <m:t>𝜕</m:t>
                                      </m:r>
                                      <m:sSub>
                                        <m:sSubPr>
                                          <m:ctrlPr>
                                            <a:rPr lang="en-US" i="1">
                                              <a:latin typeface="Cambria Math" panose="02040503050406030204" pitchFamily="18" charset="0"/>
                                            </a:rPr>
                                          </m:ctrlPr>
                                        </m:sSubPr>
                                        <m:e>
                                          <m:r>
                                            <m:rPr>
                                              <m:brk m:alnAt="7"/>
                                            </m:rPr>
                                            <a:rPr lang="en-US" i="1">
                                              <a:latin typeface="Cambria Math" charset="0"/>
                                            </a:rPr>
                                            <m:t>𝑥</m:t>
                                          </m:r>
                                        </m:e>
                                        <m:sub>
                                          <m:r>
                                            <a:rPr lang="en-US" i="1">
                                              <a:latin typeface="Cambria Math" charset="0"/>
                                            </a:rPr>
                                            <m:t>1</m:t>
                                          </m:r>
                                        </m:sub>
                                      </m:sSub>
                                    </m:den>
                                  </m:f>
                                </m:e>
                                <m:e>
                                  <m:f>
                                    <m:fPr>
                                      <m:ctrlPr>
                                        <a:rPr lang="mr-IN" b="0" i="1" smtClean="0">
                                          <a:latin typeface="Cambria Math" panose="02040503050406030204" pitchFamily="18" charset="0"/>
                                        </a:rPr>
                                      </m:ctrlPr>
                                    </m:fPr>
                                    <m:num>
                                      <m:r>
                                        <a:rPr lang="en-US" i="1">
                                          <a:latin typeface="Cambria Math" charset="0"/>
                                        </a:rPr>
                                        <m:t>𝜕</m:t>
                                      </m:r>
                                      <m:sSub>
                                        <m:sSubPr>
                                          <m:ctrlPr>
                                            <a:rPr lang="en-US" b="0" i="1" smtClean="0">
                                              <a:latin typeface="Cambria Math" panose="02040503050406030204" pitchFamily="18" charset="0"/>
                                            </a:rPr>
                                          </m:ctrlPr>
                                        </m:sSubPr>
                                        <m:e>
                                          <m:r>
                                            <a:rPr lang="en-US" i="1">
                                              <a:latin typeface="Cambria Math" charset="0"/>
                                            </a:rPr>
                                            <m:t>𝑓</m:t>
                                          </m:r>
                                        </m:e>
                                        <m:sub>
                                          <m:r>
                                            <a:rPr lang="en-US" b="0" i="1" smtClean="0">
                                              <a:latin typeface="Cambria Math" charset="0"/>
                                            </a:rPr>
                                            <m:t>1</m:t>
                                          </m:r>
                                        </m:sub>
                                      </m:sSub>
                                    </m:num>
                                    <m:den>
                                      <m:r>
                                        <m:rPr>
                                          <m:brk m:alnAt="7"/>
                                        </m:rPr>
                                        <a:rPr lang="en-US" i="1">
                                          <a:latin typeface="Cambria Math" charset="0"/>
                                        </a:rPr>
                                        <m:t>𝜕</m:t>
                                      </m:r>
                                      <m:sSub>
                                        <m:sSubPr>
                                          <m:ctrlPr>
                                            <a:rPr lang="en-US" i="1">
                                              <a:latin typeface="Cambria Math" panose="02040503050406030204" pitchFamily="18" charset="0"/>
                                            </a:rPr>
                                          </m:ctrlPr>
                                        </m:sSubPr>
                                        <m:e>
                                          <m:r>
                                            <m:rPr>
                                              <m:brk m:alnAt="7"/>
                                            </m:rPr>
                                            <a:rPr lang="en-US" i="1">
                                              <a:latin typeface="Cambria Math" charset="0"/>
                                            </a:rPr>
                                            <m:t>𝑥</m:t>
                                          </m:r>
                                        </m:e>
                                        <m:sub>
                                          <m:r>
                                            <a:rPr lang="en-US" b="0" i="1" smtClean="0">
                                              <a:latin typeface="Cambria Math" charset="0"/>
                                            </a:rPr>
                                            <m:t>2</m:t>
                                          </m:r>
                                        </m:sub>
                                      </m:sSub>
                                    </m:den>
                                  </m:f>
                                </m:e>
                                <m:e>
                                  <m:r>
                                    <a:rPr lang="en-US" i="1">
                                      <a:latin typeface="Cambria Math" charset="0"/>
                                    </a:rPr>
                                    <m:t>⋯</m:t>
                                  </m:r>
                                </m:e>
                                <m:e>
                                  <m:f>
                                    <m:fPr>
                                      <m:ctrlPr>
                                        <a:rPr lang="mr-IN" b="0" i="1" smtClean="0">
                                          <a:latin typeface="Cambria Math" panose="02040503050406030204" pitchFamily="18" charset="0"/>
                                        </a:rPr>
                                      </m:ctrlPr>
                                    </m:fPr>
                                    <m:num>
                                      <m:r>
                                        <a:rPr lang="en-US" i="1">
                                          <a:latin typeface="Cambria Math" charset="0"/>
                                        </a:rPr>
                                        <m:t>𝜕</m:t>
                                      </m:r>
                                      <m:sSub>
                                        <m:sSubPr>
                                          <m:ctrlPr>
                                            <a:rPr lang="en-US" b="0" i="1" smtClean="0">
                                              <a:latin typeface="Cambria Math" panose="02040503050406030204" pitchFamily="18" charset="0"/>
                                            </a:rPr>
                                          </m:ctrlPr>
                                        </m:sSubPr>
                                        <m:e>
                                          <m:r>
                                            <a:rPr lang="en-US" i="1">
                                              <a:latin typeface="Cambria Math" charset="0"/>
                                            </a:rPr>
                                            <m:t>𝑓</m:t>
                                          </m:r>
                                        </m:e>
                                        <m:sub>
                                          <m:r>
                                            <a:rPr lang="en-US" b="0" i="1" smtClean="0">
                                              <a:latin typeface="Cambria Math" charset="0"/>
                                            </a:rPr>
                                            <m:t>1</m:t>
                                          </m:r>
                                        </m:sub>
                                      </m:sSub>
                                    </m:num>
                                    <m:den>
                                      <m:r>
                                        <m:rPr>
                                          <m:brk m:alnAt="7"/>
                                        </m:rPr>
                                        <a:rPr lang="en-US" i="1">
                                          <a:latin typeface="Cambria Math" charset="0"/>
                                        </a:rPr>
                                        <m:t>𝜕</m:t>
                                      </m:r>
                                      <m:sSub>
                                        <m:sSubPr>
                                          <m:ctrlPr>
                                            <a:rPr lang="en-US" i="1">
                                              <a:latin typeface="Cambria Math" panose="02040503050406030204" pitchFamily="18" charset="0"/>
                                            </a:rPr>
                                          </m:ctrlPr>
                                        </m:sSubPr>
                                        <m:e>
                                          <m:r>
                                            <m:rPr>
                                              <m:brk m:alnAt="7"/>
                                            </m:rPr>
                                            <a:rPr lang="en-US" i="1">
                                              <a:latin typeface="Cambria Math" charset="0"/>
                                            </a:rPr>
                                            <m:t>𝑥</m:t>
                                          </m:r>
                                        </m:e>
                                        <m:sub>
                                          <m:r>
                                            <a:rPr lang="en-US" b="0" i="1" smtClean="0">
                                              <a:latin typeface="Cambria Math" charset="0"/>
                                            </a:rPr>
                                            <m:t>𝑛</m:t>
                                          </m:r>
                                        </m:sub>
                                      </m:sSub>
                                    </m:den>
                                  </m:f>
                                </m:e>
                              </m:mr>
                              <m:mr>
                                <m:e>
                                  <m:f>
                                    <m:fPr>
                                      <m:ctrlPr>
                                        <a:rPr lang="mr-IN" b="0" i="1" smtClean="0">
                                          <a:latin typeface="Cambria Math" panose="02040503050406030204" pitchFamily="18" charset="0"/>
                                        </a:rPr>
                                      </m:ctrlPr>
                                    </m:fPr>
                                    <m:num>
                                      <m:r>
                                        <a:rPr lang="en-US" i="1">
                                          <a:latin typeface="Cambria Math" charset="0"/>
                                        </a:rPr>
                                        <m:t>𝜕</m:t>
                                      </m:r>
                                      <m:sSub>
                                        <m:sSubPr>
                                          <m:ctrlPr>
                                            <a:rPr lang="en-US" i="1">
                                              <a:latin typeface="Cambria Math" panose="02040503050406030204" pitchFamily="18" charset="0"/>
                                            </a:rPr>
                                          </m:ctrlPr>
                                        </m:sSubPr>
                                        <m:e>
                                          <m:r>
                                            <a:rPr lang="en-US" i="1">
                                              <a:latin typeface="Cambria Math" charset="0"/>
                                            </a:rPr>
                                            <m:t>𝑓</m:t>
                                          </m:r>
                                        </m:e>
                                        <m:sub>
                                          <m:r>
                                            <a:rPr lang="en-US" b="0" i="1" smtClean="0">
                                              <a:latin typeface="Cambria Math" charset="0"/>
                                            </a:rPr>
                                            <m:t>2</m:t>
                                          </m:r>
                                        </m:sub>
                                      </m:sSub>
                                    </m:num>
                                    <m:den>
                                      <m:r>
                                        <m:rPr>
                                          <m:brk m:alnAt="7"/>
                                        </m:rP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1</m:t>
                                          </m:r>
                                        </m:sub>
                                      </m:sSub>
                                    </m:den>
                                  </m:f>
                                </m:e>
                                <m:e>
                                  <m:f>
                                    <m:fPr>
                                      <m:ctrlPr>
                                        <a:rPr lang="mr-IN" b="0" i="1">
                                          <a:latin typeface="Cambria Math" panose="02040503050406030204" pitchFamily="18" charset="0"/>
                                        </a:rPr>
                                      </m:ctrlPr>
                                    </m:fPr>
                                    <m:num>
                                      <m:r>
                                        <a:rPr lang="en-US" i="1">
                                          <a:latin typeface="Cambria Math" charset="0"/>
                                        </a:rPr>
                                        <m:t>𝜕</m:t>
                                      </m:r>
                                      <m:sSub>
                                        <m:sSubPr>
                                          <m:ctrlPr>
                                            <a:rPr lang="en-US" i="1">
                                              <a:latin typeface="Cambria Math" panose="02040503050406030204" pitchFamily="18" charset="0"/>
                                            </a:rPr>
                                          </m:ctrlPr>
                                        </m:sSubPr>
                                        <m:e>
                                          <m:r>
                                            <a:rPr lang="en-US" i="1">
                                              <a:latin typeface="Cambria Math" charset="0"/>
                                            </a:rPr>
                                            <m:t>𝑓</m:t>
                                          </m:r>
                                        </m:e>
                                        <m:sub>
                                          <m:r>
                                            <a:rPr lang="en-US" b="0" i="1" smtClean="0">
                                              <a:latin typeface="Cambria Math" charset="0"/>
                                            </a:rPr>
                                            <m:t>2</m:t>
                                          </m:r>
                                        </m:sub>
                                      </m:sSub>
                                    </m:num>
                                    <m:den>
                                      <m:r>
                                        <m:rPr>
                                          <m:brk m:alnAt="7"/>
                                        </m:rP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2</m:t>
                                          </m:r>
                                        </m:sub>
                                      </m:sSub>
                                    </m:den>
                                  </m:f>
                                </m:e>
                                <m:e>
                                  <m:r>
                                    <a:rPr lang="en-US" i="1">
                                      <a:latin typeface="Cambria Math" charset="0"/>
                                    </a:rPr>
                                    <m:t>⋯</m:t>
                                  </m:r>
                                </m:e>
                                <m:e>
                                  <m:f>
                                    <m:fPr>
                                      <m:ctrlPr>
                                        <a:rPr lang="mr-IN" b="0" i="1">
                                          <a:latin typeface="Cambria Math" panose="02040503050406030204" pitchFamily="18" charset="0"/>
                                        </a:rPr>
                                      </m:ctrlPr>
                                    </m:fPr>
                                    <m:num>
                                      <m:r>
                                        <a:rPr lang="en-US" i="1">
                                          <a:latin typeface="Cambria Math" charset="0"/>
                                        </a:rPr>
                                        <m:t>𝜕</m:t>
                                      </m:r>
                                      <m:sSub>
                                        <m:sSubPr>
                                          <m:ctrlPr>
                                            <a:rPr lang="en-US" i="1">
                                              <a:latin typeface="Cambria Math" panose="02040503050406030204" pitchFamily="18" charset="0"/>
                                            </a:rPr>
                                          </m:ctrlPr>
                                        </m:sSubPr>
                                        <m:e>
                                          <m:r>
                                            <a:rPr lang="en-US" i="1">
                                              <a:latin typeface="Cambria Math" charset="0"/>
                                            </a:rPr>
                                            <m:t>𝑓</m:t>
                                          </m:r>
                                        </m:e>
                                        <m:sub>
                                          <m:r>
                                            <a:rPr lang="en-US" b="0" i="1" smtClean="0">
                                              <a:latin typeface="Cambria Math" charset="0"/>
                                            </a:rPr>
                                            <m:t>2</m:t>
                                          </m:r>
                                        </m:sub>
                                      </m:sSub>
                                    </m:num>
                                    <m:den>
                                      <m:r>
                                        <m:rPr>
                                          <m:brk m:alnAt="7"/>
                                        </m:rP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𝑛</m:t>
                                          </m:r>
                                        </m:sub>
                                      </m:sSub>
                                    </m:den>
                                  </m:f>
                                </m:e>
                              </m:mr>
                              <m:mr>
                                <m:e>
                                  <m:r>
                                    <a:rPr lang="en-US" b="0" i="1" smtClean="0">
                                      <a:latin typeface="Cambria Math" charset="0"/>
                                    </a:rPr>
                                    <m:t>.</m:t>
                                  </m:r>
                                </m:e>
                                <m:e>
                                  <m:r>
                                    <a:rPr lang="en-US" b="0" i="1" smtClean="0">
                                      <a:latin typeface="Cambria Math" charset="0"/>
                                    </a:rPr>
                                    <m:t>.</m:t>
                                  </m:r>
                                </m:e>
                                <m:e>
                                  <m:r>
                                    <a:rPr lang="en-US" b="0" i="1" smtClean="0">
                                      <a:latin typeface="Cambria Math" charset="0"/>
                                    </a:rPr>
                                    <m:t>.</m:t>
                                  </m:r>
                                </m:e>
                                <m:e>
                                  <m:r>
                                    <a:rPr lang="en-US" b="0" i="1" smtClean="0">
                                      <a:latin typeface="Cambria Math" charset="0"/>
                                    </a:rPr>
                                    <m:t>.</m:t>
                                  </m:r>
                                </m:e>
                              </m:mr>
                              <m:mr>
                                <m:e>
                                  <m:f>
                                    <m:fPr>
                                      <m:ctrlPr>
                                        <a:rPr lang="mr-IN" b="0" i="1">
                                          <a:latin typeface="Cambria Math" panose="02040503050406030204" pitchFamily="18" charset="0"/>
                                        </a:rPr>
                                      </m:ctrlPr>
                                    </m:fPr>
                                    <m:num>
                                      <m:r>
                                        <a:rPr lang="en-US" i="1">
                                          <a:latin typeface="Cambria Math" charset="0"/>
                                        </a:rPr>
                                        <m:t>𝜕</m:t>
                                      </m:r>
                                      <m:sSub>
                                        <m:sSubPr>
                                          <m:ctrlPr>
                                            <a:rPr lang="en-US" i="1">
                                              <a:latin typeface="Cambria Math" panose="02040503050406030204" pitchFamily="18" charset="0"/>
                                            </a:rPr>
                                          </m:ctrlPr>
                                        </m:sSubPr>
                                        <m:e>
                                          <m:r>
                                            <a:rPr lang="en-US" i="1">
                                              <a:latin typeface="Cambria Math" charset="0"/>
                                            </a:rPr>
                                            <m:t>𝑓</m:t>
                                          </m:r>
                                        </m:e>
                                        <m:sub>
                                          <m:r>
                                            <a:rPr lang="en-US" b="0" i="1" smtClean="0">
                                              <a:latin typeface="Cambria Math" charset="0"/>
                                            </a:rPr>
                                            <m:t>𝑚</m:t>
                                          </m:r>
                                        </m:sub>
                                      </m:sSub>
                                    </m:num>
                                    <m:den>
                                      <m:r>
                                        <m:rPr>
                                          <m:brk m:alnAt="7"/>
                                        </m:rP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1</m:t>
                                          </m:r>
                                        </m:sub>
                                      </m:sSub>
                                    </m:den>
                                  </m:f>
                                </m:e>
                                <m:e>
                                  <m:f>
                                    <m:fPr>
                                      <m:ctrlPr>
                                        <a:rPr lang="mr-IN" b="0" i="1">
                                          <a:latin typeface="Cambria Math" panose="02040503050406030204" pitchFamily="18" charset="0"/>
                                        </a:rPr>
                                      </m:ctrlPr>
                                    </m:fPr>
                                    <m:num>
                                      <m:r>
                                        <a:rPr lang="en-US" i="1">
                                          <a:latin typeface="Cambria Math" charset="0"/>
                                        </a:rPr>
                                        <m:t>𝜕</m:t>
                                      </m:r>
                                      <m:sSub>
                                        <m:sSubPr>
                                          <m:ctrlPr>
                                            <a:rPr lang="en-US" i="1">
                                              <a:latin typeface="Cambria Math" panose="02040503050406030204" pitchFamily="18" charset="0"/>
                                            </a:rPr>
                                          </m:ctrlPr>
                                        </m:sSubPr>
                                        <m:e>
                                          <m:r>
                                            <a:rPr lang="en-US" i="1">
                                              <a:latin typeface="Cambria Math" charset="0"/>
                                            </a:rPr>
                                            <m:t>𝑓</m:t>
                                          </m:r>
                                        </m:e>
                                        <m:sub>
                                          <m:r>
                                            <a:rPr lang="en-US" i="1">
                                              <a:latin typeface="Cambria Math" charset="0"/>
                                            </a:rPr>
                                            <m:t>𝑚</m:t>
                                          </m:r>
                                        </m:sub>
                                      </m:sSub>
                                    </m:num>
                                    <m:den>
                                      <m:r>
                                        <m:rPr>
                                          <m:brk m:alnAt="7"/>
                                        </m:rP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2</m:t>
                                          </m:r>
                                        </m:sub>
                                      </m:sSub>
                                    </m:den>
                                  </m:f>
                                </m:e>
                                <m:e>
                                  <m:r>
                                    <a:rPr lang="en-US" i="1">
                                      <a:latin typeface="Cambria Math" charset="0"/>
                                    </a:rPr>
                                    <m:t>⋯</m:t>
                                  </m:r>
                                </m:e>
                                <m:e>
                                  <m:f>
                                    <m:fPr>
                                      <m:ctrlPr>
                                        <a:rPr lang="mr-IN" b="0" i="1">
                                          <a:latin typeface="Cambria Math" panose="02040503050406030204" pitchFamily="18" charset="0"/>
                                        </a:rPr>
                                      </m:ctrlPr>
                                    </m:fPr>
                                    <m:num>
                                      <m:r>
                                        <a:rPr lang="en-US" i="1">
                                          <a:latin typeface="Cambria Math" charset="0"/>
                                        </a:rPr>
                                        <m:t>𝜕</m:t>
                                      </m:r>
                                      <m:sSub>
                                        <m:sSubPr>
                                          <m:ctrlPr>
                                            <a:rPr lang="en-US" i="1">
                                              <a:latin typeface="Cambria Math" panose="02040503050406030204" pitchFamily="18" charset="0"/>
                                            </a:rPr>
                                          </m:ctrlPr>
                                        </m:sSubPr>
                                        <m:e>
                                          <m:r>
                                            <a:rPr lang="en-US" i="1">
                                              <a:latin typeface="Cambria Math" charset="0"/>
                                            </a:rPr>
                                            <m:t>𝑓</m:t>
                                          </m:r>
                                        </m:e>
                                        <m:sub>
                                          <m:r>
                                            <a:rPr lang="en-US" b="0" i="1" smtClean="0">
                                              <a:latin typeface="Cambria Math" charset="0"/>
                                            </a:rPr>
                                            <m:t>𝑚</m:t>
                                          </m:r>
                                        </m:sub>
                                      </m:sSub>
                                    </m:num>
                                    <m:den>
                                      <m:r>
                                        <m:rPr>
                                          <m:brk m:alnAt="7"/>
                                        </m:rP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𝑛</m:t>
                                          </m:r>
                                        </m:sub>
                                      </m:sSub>
                                    </m:den>
                                  </m:f>
                                </m:e>
                              </m:mr>
                            </m:m>
                          </m:e>
                        </m:d>
                      </m:e>
                      <m:sub>
                        <m:r>
                          <a:rPr lang="en-US" b="0" i="1">
                            <a:latin typeface="Cambria Math" panose="02040503050406030204" pitchFamily="18" charset="0"/>
                          </a:rPr>
                          <m:t>𝑚</m:t>
                        </m:r>
                        <m:r>
                          <a:rPr lang="en-US" b="0" i="1">
                            <a:latin typeface="Cambria Math" panose="02040503050406030204" pitchFamily="18" charset="0"/>
                          </a:rPr>
                          <m:t>×</m:t>
                        </m:r>
                        <m:r>
                          <a:rPr lang="en-US" b="0" i="1">
                            <a:latin typeface="Cambria Math" panose="02040503050406030204" pitchFamily="18" charset="0"/>
                          </a:rPr>
                          <m:t>𝑛</m:t>
                        </m:r>
                      </m:sub>
                    </m:sSub>
                  </m:oMath>
                </a14:m>
                <a:endParaRPr lang="en-US" dirty="0"/>
              </a:p>
              <a:p>
                <a:pPr>
                  <a:lnSpc>
                    <a:spcPts val="3000"/>
                  </a:lnSpc>
                </a:pPr>
                <a:endParaRPr lang="en-US" dirty="0"/>
              </a:p>
              <a:p>
                <a:pPr>
                  <a:lnSpc>
                    <a:spcPts val="3000"/>
                  </a:lnSpc>
                </a:pPr>
                <a:r>
                  <a:rPr lang="en-US" dirty="0"/>
                  <a:t>is called “Jacobian matrix” of </a:t>
                </a:r>
                <a14:m>
                  <m:oMath xmlns:m="http://schemas.openxmlformats.org/officeDocument/2006/math">
                    <m:r>
                      <a:rPr lang="en-US" i="1">
                        <a:latin typeface="Cambria Math" charset="0"/>
                      </a:rPr>
                      <m:t>𝑓</m:t>
                    </m:r>
                    <m:d>
                      <m:dPr>
                        <m:ctrlPr>
                          <a:rPr lang="en-US" i="1">
                            <a:latin typeface="Cambria Math" panose="02040503050406030204" pitchFamily="18" charset="0"/>
                          </a:rPr>
                        </m:ctrlPr>
                      </m:dPr>
                      <m:e>
                        <m:r>
                          <a:rPr lang="en-US" b="1" i="1">
                            <a:latin typeface="Cambria Math" charset="0"/>
                          </a:rPr>
                          <m:t>𝒙</m:t>
                        </m:r>
                      </m:e>
                    </m:d>
                  </m:oMath>
                </a14:m>
                <a:r>
                  <a:rPr lang="en-US" dirty="0"/>
                  <a:t> </a:t>
                </a:r>
                <a:r>
                  <a:rPr lang="en-US" dirty="0" err="1"/>
                  <a:t>w.r.t</a:t>
                </a:r>
                <a:r>
                  <a:rPr lang="en-US" dirty="0"/>
                  <a:t>. </a:t>
                </a:r>
                <a14:m>
                  <m:oMath xmlns:m="http://schemas.openxmlformats.org/officeDocument/2006/math">
                    <m:r>
                      <a:rPr lang="en-US" b="1" i="1" smtClean="0">
                        <a:latin typeface="Cambria Math" charset="0"/>
                      </a:rPr>
                      <m:t>𝒙</m:t>
                    </m:r>
                  </m:oMath>
                </a14:m>
                <a:endParaRPr lang="en-US" b="1" dirty="0"/>
              </a:p>
            </p:txBody>
          </p:sp>
        </mc:Choice>
        <mc:Fallback xmlns="">
          <p:sp>
            <p:nvSpPr>
              <p:cNvPr id="28" name="Content Placeholder 2"/>
              <p:cNvSpPr txBox="1">
                <a:spLocks noRot="1" noChangeAspect="1" noMove="1" noResize="1" noEditPoints="1" noAdjustHandles="1" noChangeArrowheads="1" noChangeShapeType="1" noTextEdit="1"/>
              </p:cNvSpPr>
              <p:nvPr/>
            </p:nvSpPr>
            <p:spPr>
              <a:xfrm>
                <a:off x="256332" y="1518980"/>
                <a:ext cx="11935668" cy="4655425"/>
              </a:xfrm>
              <a:prstGeom prst="rect">
                <a:avLst/>
              </a:prstGeom>
              <a:blipFill>
                <a:blip r:embed="rId2"/>
                <a:stretch>
                  <a:fillRect l="-956" t="-4891" b="-3804"/>
                </a:stretch>
              </a:blipFill>
            </p:spPr>
            <p:txBody>
              <a:bodyPr/>
              <a:lstStyle/>
              <a:p>
                <a:r>
                  <a:rPr lang="en-US">
                    <a:noFill/>
                  </a:rPr>
                  <a:t> </a:t>
                </a:r>
              </a:p>
            </p:txBody>
          </p:sp>
        </mc:Fallback>
      </mc:AlternateContent>
    </p:spTree>
    <p:extLst>
      <p:ext uri="{BB962C8B-B14F-4D97-AF65-F5344CB8AC3E}">
        <p14:creationId xmlns:p14="http://schemas.microsoft.com/office/powerpoint/2010/main" val="1147693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05, 11 Jan, 2021</a:t>
            </a:r>
            <a:endParaRPr lang="en-US" dirty="0"/>
          </a:p>
        </p:txBody>
      </p:sp>
      <p:sp>
        <p:nvSpPr>
          <p:cNvPr id="8" name="Google Shape;100;p14"/>
          <p:cNvSpPr txBox="1"/>
          <p:nvPr/>
        </p:nvSpPr>
        <p:spPr>
          <a:xfrm>
            <a:off x="1861073" y="74972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Vector/Matrix Calculus</a:t>
            </a:r>
            <a:endParaRPr sz="4000" dirty="0">
              <a:solidFill>
                <a:srgbClr val="434343"/>
              </a:solidFill>
            </a:endParaRPr>
          </a:p>
        </p:txBody>
      </p:sp>
      <mc:AlternateContent xmlns:mc="http://schemas.openxmlformats.org/markup-compatibility/2006" xmlns:a14="http://schemas.microsoft.com/office/drawing/2010/main">
        <mc:Choice Requires="a14">
          <p:sp>
            <p:nvSpPr>
              <p:cNvPr id="28" name="Content Placeholder 2"/>
              <p:cNvSpPr txBox="1">
                <a:spLocks/>
              </p:cNvSpPr>
              <p:nvPr/>
            </p:nvSpPr>
            <p:spPr>
              <a:xfrm>
                <a:off x="256332" y="1518980"/>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3000"/>
                  </a:lnSpc>
                </a:pPr>
                <a:r>
                  <a:rPr lang="en-US" dirty="0"/>
                  <a:t>If </a:t>
                </a:r>
                <a14:m>
                  <m:oMath xmlns:m="http://schemas.openxmlformats.org/officeDocument/2006/math">
                    <m:r>
                      <a:rPr lang="en-US" b="0" i="1" smtClean="0">
                        <a:latin typeface="Cambria Math" charset="0"/>
                      </a:rPr>
                      <m:t>𝑓</m:t>
                    </m:r>
                    <m:d>
                      <m:dPr>
                        <m:ctrlPr>
                          <a:rPr lang="en-US" b="0" i="1" smtClean="0">
                            <a:latin typeface="Cambria Math" panose="02040503050406030204" pitchFamily="18" charset="0"/>
                          </a:rPr>
                        </m:ctrlPr>
                      </m:dPr>
                      <m:e>
                        <m:r>
                          <a:rPr lang="en-US" b="1" i="1" smtClean="0">
                            <a:latin typeface="Cambria Math" charset="0"/>
                          </a:rPr>
                          <m:t>𝒙</m:t>
                        </m:r>
                      </m:e>
                    </m:d>
                    <m:r>
                      <a:rPr lang="en-US" b="0" i="1" smtClean="0">
                        <a:latin typeface="Cambria Math" charset="0"/>
                      </a:rPr>
                      <m:t>∈</m:t>
                    </m:r>
                    <m:r>
                      <a:rPr lang="en-US" b="0" i="1" smtClean="0">
                        <a:latin typeface="Cambria Math" charset="0"/>
                        <a:ea typeface="Cambria Math" charset="0"/>
                        <a:cs typeface="Cambria Math" charset="0"/>
                      </a:rPr>
                      <m:t>ℝ</m:t>
                    </m:r>
                  </m:oMath>
                </a14:m>
                <a:r>
                  <a:rPr lang="en-US" dirty="0"/>
                  <a:t> and </a:t>
                </a:r>
                <a14:m>
                  <m:oMath xmlns:m="http://schemas.openxmlformats.org/officeDocument/2006/math">
                    <m:r>
                      <a:rPr lang="en-US" b="1" i="1" smtClean="0">
                        <a:latin typeface="Cambria Math" charset="0"/>
                      </a:rPr>
                      <m:t>𝒙</m:t>
                    </m:r>
                    <m:r>
                      <a:rPr lang="en-US" b="0" i="1" smtClean="0">
                        <a:latin typeface="Cambria Math" charset="0"/>
                      </a:rPr>
                      <m:t>∈</m:t>
                    </m:r>
                    <m:sSup>
                      <m:sSupPr>
                        <m:ctrlPr>
                          <a:rPr lang="en-US" b="0" i="1" smtClean="0">
                            <a:latin typeface="Cambria Math" panose="02040503050406030204" pitchFamily="18" charset="0"/>
                          </a:rPr>
                        </m:ctrlPr>
                      </m:sSupPr>
                      <m:e>
                        <m:r>
                          <a:rPr lang="en-US" i="1">
                            <a:latin typeface="Cambria Math" charset="0"/>
                            <a:ea typeface="Cambria Math" charset="0"/>
                            <a:cs typeface="Cambria Math" charset="0"/>
                          </a:rPr>
                          <m:t>ℝ</m:t>
                        </m:r>
                      </m:e>
                      <m:sup>
                        <m:r>
                          <a:rPr lang="en-US" b="0" i="1" smtClean="0">
                            <a:latin typeface="Cambria Math" charset="0"/>
                          </a:rPr>
                          <m:t>𝑛</m:t>
                        </m:r>
                      </m:sup>
                    </m:sSup>
                  </m:oMath>
                </a14:m>
                <a:r>
                  <a:rPr lang="en-US" dirty="0"/>
                  <a:t>, then</a:t>
                </a:r>
              </a:p>
              <a:p>
                <a:pPr>
                  <a:lnSpc>
                    <a:spcPts val="3000"/>
                  </a:lnSpc>
                </a:pPr>
                <a:endParaRPr lang="en-US" dirty="0"/>
              </a:p>
              <a:p>
                <a:pPr>
                  <a:lnSpc>
                    <a:spcPts val="3000"/>
                  </a:lnSpc>
                </a:pPr>
                <a:endParaRPr lang="en-US" dirty="0"/>
              </a:p>
              <a:p>
                <a:pPr>
                  <a:lnSpc>
                    <a:spcPts val="3000"/>
                  </a:lnSpc>
                </a:pPr>
                <a:endParaRPr lang="en-US" dirty="0"/>
              </a:p>
              <a:p>
                <a:pPr>
                  <a:lnSpc>
                    <a:spcPts val="3000"/>
                  </a:lnSpc>
                </a:pPr>
                <a:br>
                  <a:rPr lang="en-US" dirty="0"/>
                </a:br>
                <a:br>
                  <a:rPr lang="en-US" dirty="0"/>
                </a:br>
                <a14:m>
                  <m:oMath xmlns:m="http://schemas.openxmlformats.org/officeDocument/2006/math">
                    <m:sSubSup>
                      <m:sSubSupPr>
                        <m:ctrlPr>
                          <a:rPr lang="en-US" i="1" smtClean="0">
                            <a:latin typeface="Cambria Math" panose="02040503050406030204" pitchFamily="18" charset="0"/>
                          </a:rPr>
                        </m:ctrlPr>
                      </m:sSubSupPr>
                      <m:e>
                        <m:r>
                          <a:rPr lang="en-US" smtClean="0">
                            <a:latin typeface="Cambria Math" charset="0"/>
                          </a:rPr>
                          <m:t>𝛻</m:t>
                        </m:r>
                      </m:e>
                      <m:sub>
                        <m:r>
                          <a:rPr lang="en-US" b="1" i="1">
                            <a:latin typeface="Cambria Math" charset="0"/>
                          </a:rPr>
                          <m:t>𝒙</m:t>
                        </m:r>
                      </m:sub>
                      <m:sup>
                        <m:r>
                          <a:rPr lang="en-US" b="0" i="1" smtClean="0">
                            <a:latin typeface="Cambria Math" charset="0"/>
                          </a:rPr>
                          <m:t>2</m:t>
                        </m:r>
                      </m:sup>
                    </m:sSubSup>
                    <m:r>
                      <a:rPr lang="en-US" i="1">
                        <a:latin typeface="Cambria Math" charset="0"/>
                      </a:rPr>
                      <m:t>𝑓</m:t>
                    </m:r>
                    <m:r>
                      <a:rPr lang="en-US" b="0" i="1" smtClean="0">
                        <a:latin typeface="Cambria Math" charset="0"/>
                      </a:rPr>
                      <m:t>=</m:t>
                    </m:r>
                    <m:d>
                      <m:dPr>
                        <m:begChr m:val="["/>
                        <m:endChr m:val="]"/>
                        <m:ctrlPr>
                          <a:rPr lang="mr-IN" b="1" i="1" smtClean="0">
                            <a:latin typeface="Cambria Math" panose="02040503050406030204" pitchFamily="18" charset="0"/>
                          </a:rPr>
                        </m:ctrlPr>
                      </m:dPr>
                      <m:e>
                        <m:m>
                          <m:mPr>
                            <m:mcs>
                              <m:mc>
                                <m:mcPr>
                                  <m:count m:val="4"/>
                                  <m:mcJc m:val="center"/>
                                </m:mcPr>
                              </m:mc>
                            </m:mcs>
                            <m:ctrlPr>
                              <a:rPr lang="uk-UA" b="1" i="1" smtClean="0">
                                <a:latin typeface="Cambria Math" panose="02040503050406030204" pitchFamily="18" charset="0"/>
                              </a:rPr>
                            </m:ctrlPr>
                          </m:mPr>
                          <m:mr>
                            <m:e>
                              <m:f>
                                <m:fPr>
                                  <m:ctrlPr>
                                    <a:rPr lang="mr-IN"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charset="0"/>
                                        </a:rPr>
                                        <m:t>𝜕</m:t>
                                      </m:r>
                                    </m:e>
                                    <m:sup>
                                      <m:r>
                                        <a:rPr lang="en-US" b="0" i="1" smtClean="0">
                                          <a:latin typeface="Cambria Math" charset="0"/>
                                        </a:rPr>
                                        <m:t>2</m:t>
                                      </m:r>
                                    </m:sup>
                                  </m:sSup>
                                  <m:r>
                                    <a:rPr lang="en-US" b="0" i="1" smtClean="0">
                                      <a:latin typeface="Cambria Math" charset="0"/>
                                    </a:rPr>
                                    <m:t>𝑓</m:t>
                                  </m:r>
                                </m:num>
                                <m:den>
                                  <m:r>
                                    <m:rPr>
                                      <m:brk m:alnAt="7"/>
                                    </m:rPr>
                                    <a:rPr lang="en-US" i="1">
                                      <a:latin typeface="Cambria Math" charset="0"/>
                                    </a:rPr>
                                    <m:t>𝜕</m:t>
                                  </m:r>
                                  <m:sSubSup>
                                    <m:sSubSupPr>
                                      <m:ctrlPr>
                                        <a:rPr lang="en-US" i="1">
                                          <a:latin typeface="Cambria Math" panose="02040503050406030204" pitchFamily="18" charset="0"/>
                                        </a:rPr>
                                      </m:ctrlPr>
                                    </m:sSubSupPr>
                                    <m:e>
                                      <m:r>
                                        <m:rPr>
                                          <m:brk m:alnAt="7"/>
                                        </m:rPr>
                                        <a:rPr lang="en-US" i="1">
                                          <a:latin typeface="Cambria Math" charset="0"/>
                                        </a:rPr>
                                        <m:t>𝑥</m:t>
                                      </m:r>
                                    </m:e>
                                    <m:sub>
                                      <m:r>
                                        <a:rPr lang="en-US" i="1">
                                          <a:latin typeface="Cambria Math" charset="0"/>
                                        </a:rPr>
                                        <m:t>1</m:t>
                                      </m:r>
                                    </m:sub>
                                    <m:sup>
                                      <m:r>
                                        <a:rPr lang="en-US" b="0" i="1" smtClean="0">
                                          <a:latin typeface="Cambria Math" charset="0"/>
                                        </a:rPr>
                                        <m:t>2</m:t>
                                      </m:r>
                                    </m:sup>
                                  </m:sSubSup>
                                </m:den>
                              </m:f>
                            </m:e>
                            <m:e>
                              <m:f>
                                <m:fPr>
                                  <m:ctrlPr>
                                    <a:rPr lang="mr-IN"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charset="0"/>
                                        </a:rPr>
                                        <m:t>𝜕</m:t>
                                      </m:r>
                                    </m:e>
                                    <m:sup>
                                      <m:r>
                                        <a:rPr lang="en-US" b="0" i="1" smtClean="0">
                                          <a:latin typeface="Cambria Math" charset="0"/>
                                        </a:rPr>
                                        <m:t>2</m:t>
                                      </m:r>
                                    </m:sup>
                                  </m:sSup>
                                  <m:r>
                                    <a:rPr lang="en-US" i="1">
                                      <a:latin typeface="Cambria Math" charset="0"/>
                                    </a:rPr>
                                    <m:t>𝑓</m:t>
                                  </m:r>
                                </m:num>
                                <m:den>
                                  <m:r>
                                    <m:rPr>
                                      <m:brk m:alnAt="7"/>
                                    </m:rPr>
                                    <a:rPr lang="en-US" i="1">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sSub>
                                    <m:sSubPr>
                                      <m:ctrlPr>
                                        <a:rPr lang="en-US" b="0" i="1">
                                          <a:latin typeface="Cambria Math" panose="02040503050406030204" pitchFamily="18" charset="0"/>
                                        </a:rPr>
                                      </m:ctrlPr>
                                    </m:sSubPr>
                                    <m:e>
                                      <m:r>
                                        <m:rPr>
                                          <m:brk m:alnAt="7"/>
                                        </m:rPr>
                                        <a:rPr lang="en-US" i="1">
                                          <a:latin typeface="Cambria Math" charset="0"/>
                                        </a:rPr>
                                        <m:t>𝑥</m:t>
                                      </m:r>
                                    </m:e>
                                    <m:sub>
                                      <m:r>
                                        <a:rPr lang="en-US" b="0" i="1" smtClean="0">
                                          <a:latin typeface="Cambria Math" charset="0"/>
                                        </a:rPr>
                                        <m:t>2</m:t>
                                      </m:r>
                                    </m:sub>
                                  </m:sSub>
                                  <m:r>
                                    <a:rPr lang="mr-IN" b="0" i="1" smtClean="0">
                                      <a:latin typeface="Cambria Math" charset="0"/>
                                    </a:rPr>
                                    <m:t> </m:t>
                                  </m:r>
                                </m:den>
                              </m:f>
                            </m:e>
                            <m:e>
                              <m:r>
                                <a:rPr lang="en-US" i="1">
                                  <a:latin typeface="Cambria Math" charset="0"/>
                                </a:rPr>
                                <m:t>⋯</m:t>
                              </m:r>
                            </m:e>
                            <m:e>
                              <m:f>
                                <m:fPr>
                                  <m:ctrlPr>
                                    <a:rPr lang="mr-IN"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charset="0"/>
                                        </a:rPr>
                                        <m:t>𝜕</m:t>
                                      </m:r>
                                    </m:e>
                                    <m:sup>
                                      <m:r>
                                        <a:rPr lang="en-US" b="0" i="1" smtClean="0">
                                          <a:latin typeface="Cambria Math" charset="0"/>
                                        </a:rPr>
                                        <m:t>2</m:t>
                                      </m:r>
                                    </m:sup>
                                  </m:sSup>
                                  <m:r>
                                    <a:rPr lang="en-US" i="1">
                                      <a:latin typeface="Cambria Math" charset="0"/>
                                    </a:rPr>
                                    <m:t>𝑓</m:t>
                                  </m:r>
                                </m:num>
                                <m:den>
                                  <m:r>
                                    <m:rPr>
                                      <m:brk m:alnAt="7"/>
                                    </m:rPr>
                                    <a:rPr lang="en-US" i="1">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sSub>
                                    <m:sSubPr>
                                      <m:ctrlPr>
                                        <a:rPr lang="en-US" b="0" i="1" smtClean="0">
                                          <a:latin typeface="Cambria Math" panose="02040503050406030204" pitchFamily="18" charset="0"/>
                                        </a:rPr>
                                      </m:ctrlPr>
                                    </m:sSubPr>
                                    <m:e>
                                      <m:r>
                                        <m:rPr>
                                          <m:brk m:alnAt="7"/>
                                        </m:rPr>
                                        <a:rPr lang="en-US" i="1">
                                          <a:latin typeface="Cambria Math" charset="0"/>
                                        </a:rPr>
                                        <m:t>𝑥</m:t>
                                      </m:r>
                                    </m:e>
                                    <m:sub>
                                      <m:r>
                                        <a:rPr lang="en-US" b="0" i="1" smtClean="0">
                                          <a:latin typeface="Cambria Math" charset="0"/>
                                        </a:rPr>
                                        <m:t>𝑛</m:t>
                                      </m:r>
                                    </m:sub>
                                  </m:sSub>
                                  <m:r>
                                    <a:rPr lang="en-US" b="0" i="1" smtClean="0">
                                      <a:latin typeface="Cambria Math" charset="0"/>
                                    </a:rPr>
                                    <m:t> </m:t>
                                  </m:r>
                                </m:den>
                              </m:f>
                            </m:e>
                          </m:mr>
                          <m:mr>
                            <m:e>
                              <m:f>
                                <m:fPr>
                                  <m:ctrlPr>
                                    <a:rPr lang="mr-IN"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charset="0"/>
                                        </a:rPr>
                                        <m:t>𝜕</m:t>
                                      </m:r>
                                    </m:e>
                                    <m:sup>
                                      <m:r>
                                        <a:rPr lang="en-US" b="0" i="1" smtClean="0">
                                          <a:latin typeface="Cambria Math" charset="0"/>
                                        </a:rPr>
                                        <m:t>2</m:t>
                                      </m:r>
                                    </m:sup>
                                  </m:sSup>
                                  <m:r>
                                    <a:rPr lang="en-US" i="1">
                                      <a:latin typeface="Cambria Math" charset="0"/>
                                    </a:rPr>
                                    <m:t>𝑓</m:t>
                                  </m:r>
                                </m:num>
                                <m:den>
                                  <m:r>
                                    <m:rPr>
                                      <m:brk m:alnAt="7"/>
                                    </m:rP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den>
                              </m:f>
                            </m:e>
                            <m:e>
                              <m:f>
                                <m:fPr>
                                  <m:ctrlPr>
                                    <a:rPr lang="mr-IN" b="0"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charset="0"/>
                                        </a:rPr>
                                        <m:t>𝜕</m:t>
                                      </m:r>
                                    </m:e>
                                    <m:sup>
                                      <m:r>
                                        <a:rPr lang="en-US" b="0" i="1" smtClean="0">
                                          <a:latin typeface="Cambria Math" charset="0"/>
                                        </a:rPr>
                                        <m:t>2</m:t>
                                      </m:r>
                                    </m:sup>
                                  </m:sSup>
                                  <m:r>
                                    <a:rPr lang="en-US" i="1">
                                      <a:latin typeface="Cambria Math" charset="0"/>
                                    </a:rPr>
                                    <m:t>𝑓</m:t>
                                  </m:r>
                                </m:num>
                                <m:den>
                                  <m:r>
                                    <m:rPr>
                                      <m:brk m:alnAt="7"/>
                                    </m:rPr>
                                    <a:rPr lang="en-US" i="1">
                                      <a:latin typeface="Cambria Math" charset="0"/>
                                    </a:rPr>
                                    <m:t>𝜕</m:t>
                                  </m:r>
                                  <m:sSubSup>
                                    <m:sSubSupPr>
                                      <m:ctrlPr>
                                        <a:rPr lang="en-US" i="1">
                                          <a:latin typeface="Cambria Math" panose="02040503050406030204" pitchFamily="18" charset="0"/>
                                        </a:rPr>
                                      </m:ctrlPr>
                                    </m:sSubSupPr>
                                    <m:e>
                                      <m:r>
                                        <a:rPr lang="en-US" i="1">
                                          <a:latin typeface="Cambria Math" charset="0"/>
                                        </a:rPr>
                                        <m:t>𝑥</m:t>
                                      </m:r>
                                    </m:e>
                                    <m:sub>
                                      <m:r>
                                        <a:rPr lang="en-US" i="1">
                                          <a:latin typeface="Cambria Math" charset="0"/>
                                        </a:rPr>
                                        <m:t>2</m:t>
                                      </m:r>
                                    </m:sub>
                                    <m:sup>
                                      <m:r>
                                        <a:rPr lang="en-US" b="0" i="1" smtClean="0">
                                          <a:latin typeface="Cambria Math" charset="0"/>
                                        </a:rPr>
                                        <m:t>2</m:t>
                                      </m:r>
                                    </m:sup>
                                  </m:sSubSup>
                                </m:den>
                              </m:f>
                            </m:e>
                            <m:e>
                              <m:r>
                                <a:rPr lang="en-US" i="1">
                                  <a:latin typeface="Cambria Math" charset="0"/>
                                </a:rPr>
                                <m:t>⋯</m:t>
                              </m:r>
                            </m:e>
                            <m:e>
                              <m:f>
                                <m:fPr>
                                  <m:ctrlPr>
                                    <a:rPr lang="mr-IN" b="0"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charset="0"/>
                                        </a:rPr>
                                        <m:t>𝜕</m:t>
                                      </m:r>
                                    </m:e>
                                    <m:sup>
                                      <m:r>
                                        <a:rPr lang="en-US" b="0" i="1" smtClean="0">
                                          <a:latin typeface="Cambria Math" charset="0"/>
                                        </a:rPr>
                                        <m:t>2</m:t>
                                      </m:r>
                                    </m:sup>
                                  </m:sSup>
                                  <m:r>
                                    <a:rPr lang="en-US" i="1">
                                      <a:latin typeface="Cambria Math" charset="0"/>
                                    </a:rPr>
                                    <m:t>𝑓</m:t>
                                  </m:r>
                                </m:num>
                                <m:den>
                                  <m:r>
                                    <m:rPr>
                                      <m:brk m:alnAt="7"/>
                                    </m:rPr>
                                    <a:rPr lang="en-US" i="1">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sSub>
                                    <m:sSubPr>
                                      <m:ctrlPr>
                                        <a:rPr lang="en-US" b="0" i="1">
                                          <a:latin typeface="Cambria Math" panose="02040503050406030204" pitchFamily="18" charset="0"/>
                                        </a:rPr>
                                      </m:ctrlPr>
                                    </m:sSubPr>
                                    <m:e>
                                      <m:r>
                                        <a:rPr lang="en-US" i="1">
                                          <a:latin typeface="Cambria Math" charset="0"/>
                                        </a:rPr>
                                        <m:t>𝑥</m:t>
                                      </m:r>
                                    </m:e>
                                    <m:sub>
                                      <m:r>
                                        <a:rPr lang="en-US" b="0" i="1" smtClean="0">
                                          <a:latin typeface="Cambria Math" charset="0"/>
                                        </a:rPr>
                                        <m:t>𝑛</m:t>
                                      </m:r>
                                    </m:sub>
                                  </m:sSub>
                                </m:den>
                              </m:f>
                            </m:e>
                          </m:mr>
                          <m:mr>
                            <m:e>
                              <m:r>
                                <a:rPr lang="en-US" b="0" i="1" smtClean="0">
                                  <a:latin typeface="Cambria Math" charset="0"/>
                                </a:rPr>
                                <m:t>.</m:t>
                              </m:r>
                            </m:e>
                            <m:e>
                              <m:r>
                                <a:rPr lang="en-US" b="0" i="1" smtClean="0">
                                  <a:latin typeface="Cambria Math" charset="0"/>
                                </a:rPr>
                                <m:t>.</m:t>
                              </m:r>
                            </m:e>
                            <m:e>
                              <m:r>
                                <a:rPr lang="en-US" b="0" i="1" smtClean="0">
                                  <a:latin typeface="Cambria Math" charset="0"/>
                                </a:rPr>
                                <m:t>.</m:t>
                              </m:r>
                            </m:e>
                            <m:e>
                              <m:r>
                                <a:rPr lang="en-US" b="0" i="1" smtClean="0">
                                  <a:latin typeface="Cambria Math" charset="0"/>
                                </a:rPr>
                                <m:t>.</m:t>
                              </m:r>
                            </m:e>
                          </m:mr>
                          <m:mr>
                            <m:e>
                              <m:f>
                                <m:fPr>
                                  <m:ctrlPr>
                                    <a:rPr lang="mr-IN" b="0"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charset="0"/>
                                        </a:rPr>
                                        <m:t>𝜕</m:t>
                                      </m:r>
                                    </m:e>
                                    <m:sup>
                                      <m:r>
                                        <a:rPr lang="en-US" b="0" i="1" smtClean="0">
                                          <a:latin typeface="Cambria Math" charset="0"/>
                                        </a:rPr>
                                        <m:t>2</m:t>
                                      </m:r>
                                    </m:sup>
                                  </m:sSup>
                                  <m:r>
                                    <a:rPr lang="en-US" i="1">
                                      <a:latin typeface="Cambria Math" charset="0"/>
                                    </a:rPr>
                                    <m:t>𝑓</m:t>
                                  </m:r>
                                </m:num>
                                <m:den>
                                  <m:r>
                                    <m:rPr>
                                      <m:brk m:alnAt="7"/>
                                    </m:rP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𝑛</m:t>
                                      </m:r>
                                    </m:sub>
                                  </m:sSub>
                                </m:den>
                              </m:f>
                            </m:e>
                            <m:e>
                              <m:f>
                                <m:fPr>
                                  <m:ctrlPr>
                                    <a:rPr lang="mr-IN" b="0"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charset="0"/>
                                        </a:rPr>
                                        <m:t>𝜕</m:t>
                                      </m:r>
                                    </m:e>
                                    <m:sup>
                                      <m:r>
                                        <a:rPr lang="en-US" b="0" i="1" smtClean="0">
                                          <a:latin typeface="Cambria Math" charset="0"/>
                                        </a:rPr>
                                        <m:t>2</m:t>
                                      </m:r>
                                    </m:sup>
                                  </m:sSup>
                                  <m:r>
                                    <a:rPr lang="en-US" i="1">
                                      <a:latin typeface="Cambria Math" charset="0"/>
                                    </a:rPr>
                                    <m:t>𝑓</m:t>
                                  </m:r>
                                </m:num>
                                <m:den>
                                  <m:r>
                                    <m:rPr>
                                      <m:brk m:alnAt="7"/>
                                    </m:rP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2</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𝑛</m:t>
                                      </m:r>
                                    </m:sub>
                                  </m:sSub>
                                </m:den>
                              </m:f>
                            </m:e>
                            <m:e>
                              <m:r>
                                <a:rPr lang="en-US" i="1">
                                  <a:latin typeface="Cambria Math" charset="0"/>
                                </a:rPr>
                                <m:t>⋯</m:t>
                              </m:r>
                            </m:e>
                            <m:e>
                              <m:f>
                                <m:fPr>
                                  <m:ctrlPr>
                                    <a:rPr lang="mr-IN" b="0"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charset="0"/>
                                        </a:rPr>
                                        <m:t>𝜕</m:t>
                                      </m:r>
                                    </m:e>
                                    <m:sup>
                                      <m:r>
                                        <a:rPr lang="en-US" b="0" i="1" smtClean="0">
                                          <a:latin typeface="Cambria Math" charset="0"/>
                                        </a:rPr>
                                        <m:t>2</m:t>
                                      </m:r>
                                    </m:sup>
                                  </m:sSup>
                                  <m:r>
                                    <a:rPr lang="en-US" i="1">
                                      <a:latin typeface="Cambria Math" charset="0"/>
                                    </a:rPr>
                                    <m:t>𝑓</m:t>
                                  </m:r>
                                </m:num>
                                <m:den>
                                  <m:r>
                                    <m:rPr>
                                      <m:brk m:alnAt="7"/>
                                    </m:rPr>
                                    <a:rPr lang="en-US" i="1">
                                      <a:latin typeface="Cambria Math" charset="0"/>
                                    </a:rPr>
                                    <m:t>𝜕</m:t>
                                  </m:r>
                                  <m:sSubSup>
                                    <m:sSubSupPr>
                                      <m:ctrlPr>
                                        <a:rPr lang="en-US" i="1">
                                          <a:latin typeface="Cambria Math" panose="02040503050406030204" pitchFamily="18" charset="0"/>
                                        </a:rPr>
                                      </m:ctrlPr>
                                    </m:sSubSupPr>
                                    <m:e>
                                      <m:r>
                                        <a:rPr lang="en-US" i="1">
                                          <a:latin typeface="Cambria Math" charset="0"/>
                                        </a:rPr>
                                        <m:t>𝑥</m:t>
                                      </m:r>
                                    </m:e>
                                    <m:sub>
                                      <m:r>
                                        <a:rPr lang="en-US" i="1">
                                          <a:latin typeface="Cambria Math" charset="0"/>
                                        </a:rPr>
                                        <m:t>𝑛</m:t>
                                      </m:r>
                                    </m:sub>
                                    <m:sup>
                                      <m:r>
                                        <a:rPr lang="en-US" b="0" i="1" smtClean="0">
                                          <a:latin typeface="Cambria Math" charset="0"/>
                                        </a:rPr>
                                        <m:t>2</m:t>
                                      </m:r>
                                    </m:sup>
                                  </m:sSubSup>
                                </m:den>
                              </m:f>
                            </m:e>
                          </m:mr>
                        </m:m>
                      </m:e>
                    </m:d>
                  </m:oMath>
                </a14:m>
                <a:endParaRPr lang="en-US" dirty="0"/>
              </a:p>
              <a:p>
                <a:pPr>
                  <a:lnSpc>
                    <a:spcPts val="3000"/>
                  </a:lnSpc>
                </a:pPr>
                <a:endParaRPr lang="en-US" dirty="0"/>
              </a:p>
              <a:p>
                <a:pPr>
                  <a:lnSpc>
                    <a:spcPts val="3000"/>
                  </a:lnSpc>
                </a:pPr>
                <a:endParaRPr lang="en-US" dirty="0"/>
              </a:p>
              <a:p>
                <a:pPr>
                  <a:lnSpc>
                    <a:spcPts val="3000"/>
                  </a:lnSpc>
                </a:pPr>
                <a:r>
                  <a:rPr lang="en-US" dirty="0"/>
                  <a:t>is called the “Hessian matrix” of </a:t>
                </a:r>
                <a14:m>
                  <m:oMath xmlns:m="http://schemas.openxmlformats.org/officeDocument/2006/math">
                    <m:r>
                      <a:rPr lang="en-US" i="1">
                        <a:latin typeface="Cambria Math" charset="0"/>
                      </a:rPr>
                      <m:t>𝑓</m:t>
                    </m:r>
                    <m:d>
                      <m:dPr>
                        <m:ctrlPr>
                          <a:rPr lang="en-US" i="1">
                            <a:latin typeface="Cambria Math" panose="02040503050406030204" pitchFamily="18" charset="0"/>
                          </a:rPr>
                        </m:ctrlPr>
                      </m:dPr>
                      <m:e>
                        <m:r>
                          <a:rPr lang="en-US" b="1" i="1">
                            <a:latin typeface="Cambria Math" charset="0"/>
                          </a:rPr>
                          <m:t>𝒙</m:t>
                        </m:r>
                      </m:e>
                    </m:d>
                  </m:oMath>
                </a14:m>
                <a:r>
                  <a:rPr lang="en-US" dirty="0"/>
                  <a:t> </a:t>
                </a:r>
                <a:r>
                  <a:rPr lang="en-US" dirty="0" err="1"/>
                  <a:t>w.r.t</a:t>
                </a:r>
                <a:r>
                  <a:rPr lang="en-US" dirty="0"/>
                  <a:t>. </a:t>
                </a:r>
                <a14:m>
                  <m:oMath xmlns:m="http://schemas.openxmlformats.org/officeDocument/2006/math">
                    <m:r>
                      <a:rPr lang="en-US" b="1" i="1" smtClean="0">
                        <a:latin typeface="Cambria Math" charset="0"/>
                      </a:rPr>
                      <m:t>𝒙</m:t>
                    </m:r>
                  </m:oMath>
                </a14:m>
                <a:endParaRPr lang="en-US" b="1" dirty="0"/>
              </a:p>
            </p:txBody>
          </p:sp>
        </mc:Choice>
        <mc:Fallback xmlns="">
          <p:sp>
            <p:nvSpPr>
              <p:cNvPr id="28" name="Content Placeholder 2"/>
              <p:cNvSpPr txBox="1">
                <a:spLocks noRot="1" noChangeAspect="1" noMove="1" noResize="1" noEditPoints="1" noAdjustHandles="1" noChangeArrowheads="1" noChangeShapeType="1" noTextEdit="1"/>
              </p:cNvSpPr>
              <p:nvPr/>
            </p:nvSpPr>
            <p:spPr>
              <a:xfrm>
                <a:off x="256332" y="1518980"/>
                <a:ext cx="11935668" cy="4655425"/>
              </a:xfrm>
              <a:prstGeom prst="rect">
                <a:avLst/>
              </a:prstGeom>
              <a:blipFill rotWithShape="0">
                <a:blip r:embed="rId2"/>
                <a:stretch>
                  <a:fillRect l="-919" t="-2225" b="-6675"/>
                </a:stretch>
              </a:blipFill>
            </p:spPr>
            <p:txBody>
              <a:bodyPr/>
              <a:lstStyle/>
              <a:p>
                <a:r>
                  <a:rPr lang="en-US">
                    <a:noFill/>
                  </a:rPr>
                  <a:t> </a:t>
                </a:r>
              </a:p>
            </p:txBody>
          </p:sp>
        </mc:Fallback>
      </mc:AlternateContent>
    </p:spTree>
    <p:extLst>
      <p:ext uri="{BB962C8B-B14F-4D97-AF65-F5344CB8AC3E}">
        <p14:creationId xmlns:p14="http://schemas.microsoft.com/office/powerpoint/2010/main" val="435241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05, 11 Jan, 2021</a:t>
            </a:r>
            <a:endParaRPr lang="en-US" dirty="0"/>
          </a:p>
        </p:txBody>
      </p:sp>
      <p:sp>
        <p:nvSpPr>
          <p:cNvPr id="8" name="Google Shape;100;p14"/>
          <p:cNvSpPr txBox="1"/>
          <p:nvPr/>
        </p:nvSpPr>
        <p:spPr>
          <a:xfrm>
            <a:off x="1861073" y="74972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Vector/Matrix Calculus</a:t>
            </a:r>
            <a:endParaRPr sz="4000" dirty="0">
              <a:solidFill>
                <a:srgbClr val="434343"/>
              </a:solidFill>
            </a:endParaRPr>
          </a:p>
        </p:txBody>
      </p:sp>
      <mc:AlternateContent xmlns:mc="http://schemas.openxmlformats.org/markup-compatibility/2006" xmlns:a14="http://schemas.microsoft.com/office/drawing/2010/main">
        <mc:Choice Requires="a14">
          <p:sp>
            <p:nvSpPr>
              <p:cNvPr id="28" name="Content Placeholder 2"/>
              <p:cNvSpPr txBox="1">
                <a:spLocks/>
              </p:cNvSpPr>
              <p:nvPr/>
            </p:nvSpPr>
            <p:spPr>
              <a:xfrm>
                <a:off x="242477" y="1394285"/>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3000"/>
                  </a:lnSpc>
                </a:pPr>
                <a:r>
                  <a:rPr lang="en-US" dirty="0"/>
                  <a:t>Some standard results:</a:t>
                </a:r>
              </a:p>
              <a:p>
                <a:pPr>
                  <a:lnSpc>
                    <a:spcPts val="3000"/>
                  </a:lnSpc>
                </a:pPr>
                <a14:m>
                  <m:oMath xmlns:m="http://schemas.openxmlformats.org/officeDocument/2006/math">
                    <m:f>
                      <m:fPr>
                        <m:ctrlPr>
                          <a:rPr lang="mr-IN" i="1" smtClean="0">
                            <a:latin typeface="Cambria Math" panose="02040503050406030204" pitchFamily="18" charset="0"/>
                          </a:rPr>
                        </m:ctrlPr>
                      </m:fPr>
                      <m:num>
                        <m:r>
                          <a:rPr lang="en-US" b="0" i="1" smtClean="0">
                            <a:latin typeface="Cambria Math" charset="0"/>
                          </a:rPr>
                          <m:t>𝜕</m:t>
                        </m:r>
                      </m:num>
                      <m:den>
                        <m:r>
                          <a:rPr lang="en-US" b="0" i="1" smtClean="0">
                            <a:latin typeface="Cambria Math" charset="0"/>
                          </a:rPr>
                          <m:t>𝜕</m:t>
                        </m:r>
                        <m:r>
                          <a:rPr lang="en-US" b="1" i="1" smtClean="0">
                            <a:latin typeface="Cambria Math" charset="0"/>
                          </a:rPr>
                          <m:t>𝒙</m:t>
                        </m:r>
                      </m:den>
                    </m:f>
                    <m:sSup>
                      <m:sSupPr>
                        <m:ctrlPr>
                          <a:rPr lang="mr-IN" i="1" smtClean="0">
                            <a:latin typeface="Cambria Math" panose="02040503050406030204" pitchFamily="18" charset="0"/>
                          </a:rPr>
                        </m:ctrlPr>
                      </m:sSupPr>
                      <m:e>
                        <m:r>
                          <a:rPr lang="en-US" b="1" i="1" smtClean="0">
                            <a:latin typeface="Cambria Math" charset="0"/>
                          </a:rPr>
                          <m:t>𝒃</m:t>
                        </m:r>
                      </m:e>
                      <m:sup>
                        <m:r>
                          <a:rPr lang="en-US" b="0" i="1" smtClean="0">
                            <a:latin typeface="Cambria Math" charset="0"/>
                          </a:rPr>
                          <m:t>𝑇</m:t>
                        </m:r>
                      </m:sup>
                    </m:sSup>
                    <m:r>
                      <a:rPr lang="en-US" b="1" i="1" smtClean="0">
                        <a:latin typeface="Cambria Math" charset="0"/>
                      </a:rPr>
                      <m:t>𝒙</m:t>
                    </m:r>
                    <m:r>
                      <a:rPr lang="en-US" b="0" i="1" smtClean="0">
                        <a:latin typeface="Cambria Math" charset="0"/>
                      </a:rPr>
                      <m:t>=</m:t>
                    </m:r>
                    <m:f>
                      <m:fPr>
                        <m:ctrlPr>
                          <a:rPr lang="mr-IN" i="1">
                            <a:latin typeface="Cambria Math" panose="02040503050406030204" pitchFamily="18" charset="0"/>
                          </a:rPr>
                        </m:ctrlPr>
                      </m:fPr>
                      <m:num>
                        <m:r>
                          <a:rPr lang="en-US" i="1">
                            <a:latin typeface="Cambria Math" charset="0"/>
                          </a:rPr>
                          <m:t>𝜕</m:t>
                        </m:r>
                      </m:num>
                      <m:den>
                        <m:r>
                          <a:rPr lang="en-US" i="1">
                            <a:latin typeface="Cambria Math" charset="0"/>
                          </a:rPr>
                          <m:t>𝜕</m:t>
                        </m:r>
                        <m:r>
                          <a:rPr lang="en-US" b="1" i="1">
                            <a:latin typeface="Cambria Math" charset="0"/>
                          </a:rPr>
                          <m:t>𝒙</m:t>
                        </m:r>
                      </m:den>
                    </m:f>
                    <m:sSup>
                      <m:sSupPr>
                        <m:ctrlPr>
                          <a:rPr lang="mr-IN" i="1">
                            <a:latin typeface="Cambria Math" panose="02040503050406030204" pitchFamily="18" charset="0"/>
                          </a:rPr>
                        </m:ctrlPr>
                      </m:sSupPr>
                      <m:e>
                        <m:r>
                          <a:rPr lang="en-US" b="1" i="1" smtClean="0">
                            <a:latin typeface="Cambria Math" charset="0"/>
                          </a:rPr>
                          <m:t>𝒙</m:t>
                        </m:r>
                      </m:e>
                      <m:sup>
                        <m:r>
                          <a:rPr lang="en-US" i="1">
                            <a:latin typeface="Cambria Math" charset="0"/>
                          </a:rPr>
                          <m:t>𝑇</m:t>
                        </m:r>
                      </m:sup>
                    </m:sSup>
                    <m:r>
                      <a:rPr lang="en-US" b="1" i="1" smtClean="0">
                        <a:latin typeface="Cambria Math" charset="0"/>
                      </a:rPr>
                      <m:t>𝒃</m:t>
                    </m:r>
                    <m:r>
                      <a:rPr lang="en-US" b="1" i="1" smtClean="0">
                        <a:latin typeface="Cambria Math" charset="0"/>
                      </a:rPr>
                      <m:t>=</m:t>
                    </m:r>
                    <m:r>
                      <a:rPr lang="en-US" b="1" i="1" smtClean="0">
                        <a:latin typeface="Cambria Math" charset="0"/>
                      </a:rPr>
                      <m:t>𝒃</m:t>
                    </m:r>
                  </m:oMath>
                </a14:m>
                <a:endParaRPr lang="en-US" dirty="0"/>
              </a:p>
              <a:p>
                <a:pPr>
                  <a:lnSpc>
                    <a:spcPts val="3000"/>
                  </a:lnSpc>
                </a:pPr>
                <a:endParaRPr lang="en-US" i="1" dirty="0">
                  <a:latin typeface="Cambria Math" charset="0"/>
                </a:endParaRPr>
              </a:p>
              <a:p>
                <a:pPr>
                  <a:lnSpc>
                    <a:spcPts val="3000"/>
                  </a:lnSpc>
                </a:pPr>
                <a14:m>
                  <m:oMath xmlns:m="http://schemas.openxmlformats.org/officeDocument/2006/math">
                    <m:f>
                      <m:fPr>
                        <m:ctrlPr>
                          <a:rPr lang="mr-IN" i="1" smtClean="0">
                            <a:latin typeface="Cambria Math" panose="02040503050406030204" pitchFamily="18" charset="0"/>
                          </a:rPr>
                        </m:ctrlPr>
                      </m:fPr>
                      <m:num>
                        <m:r>
                          <a:rPr lang="en-US" b="0" i="1" smtClean="0">
                            <a:latin typeface="Cambria Math" charset="0"/>
                          </a:rPr>
                          <m:t>𝜕</m:t>
                        </m:r>
                      </m:num>
                      <m:den>
                        <m:r>
                          <a:rPr lang="en-US" b="0" i="1" smtClean="0">
                            <a:latin typeface="Cambria Math" charset="0"/>
                          </a:rPr>
                          <m:t>𝜕</m:t>
                        </m:r>
                        <m:r>
                          <a:rPr lang="en-US" b="1" i="1" smtClean="0">
                            <a:latin typeface="Cambria Math" charset="0"/>
                          </a:rPr>
                          <m:t>𝒙</m:t>
                        </m:r>
                      </m:den>
                    </m:f>
                    <m:r>
                      <a:rPr lang="en-US" b="1" i="1" smtClean="0">
                        <a:latin typeface="Cambria Math" charset="0"/>
                      </a:rPr>
                      <m:t>𝑨𝒙</m:t>
                    </m:r>
                    <m:r>
                      <a:rPr lang="en-US" b="0" i="1" smtClean="0">
                        <a:latin typeface="Cambria Math" charset="0"/>
                      </a:rPr>
                      <m:t>=</m:t>
                    </m:r>
                    <m:r>
                      <a:rPr lang="en-US" b="1" i="1" smtClean="0">
                        <a:latin typeface="Cambria Math" charset="0"/>
                      </a:rPr>
                      <m:t>𝑨</m:t>
                    </m:r>
                  </m:oMath>
                </a14:m>
                <a:endParaRPr lang="en-US" b="1" dirty="0"/>
              </a:p>
              <a:p>
                <a:pPr>
                  <a:lnSpc>
                    <a:spcPts val="3000"/>
                  </a:lnSpc>
                </a:pPr>
                <a:endParaRPr lang="en-US" b="1" dirty="0"/>
              </a:p>
              <a:p>
                <a:pPr>
                  <a:lnSpc>
                    <a:spcPts val="3000"/>
                  </a:lnSpc>
                </a:pPr>
                <a14:m>
                  <m:oMath xmlns:m="http://schemas.openxmlformats.org/officeDocument/2006/math">
                    <m:f>
                      <m:fPr>
                        <m:ctrlPr>
                          <a:rPr lang="mr-IN" i="1">
                            <a:latin typeface="Cambria Math" panose="02040503050406030204" pitchFamily="18" charset="0"/>
                          </a:rPr>
                        </m:ctrlPr>
                      </m:fPr>
                      <m:num>
                        <m:r>
                          <a:rPr lang="en-US" i="1">
                            <a:latin typeface="Cambria Math" charset="0"/>
                          </a:rPr>
                          <m:t>𝜕</m:t>
                        </m:r>
                      </m:num>
                      <m:den>
                        <m:r>
                          <a:rPr lang="en-US" i="1">
                            <a:latin typeface="Cambria Math" charset="0"/>
                          </a:rPr>
                          <m:t>𝜕</m:t>
                        </m:r>
                        <m:r>
                          <a:rPr lang="en-US" b="1" i="1">
                            <a:latin typeface="Cambria Math" charset="0"/>
                          </a:rPr>
                          <m:t>𝒙</m:t>
                        </m:r>
                      </m:den>
                    </m:f>
                    <m:sSup>
                      <m:sSupPr>
                        <m:ctrlPr>
                          <a:rPr lang="mr-IN" i="1">
                            <a:latin typeface="Cambria Math" panose="02040503050406030204" pitchFamily="18" charset="0"/>
                          </a:rPr>
                        </m:ctrlPr>
                      </m:sSupPr>
                      <m:e>
                        <m:r>
                          <a:rPr lang="en-US" b="1" i="1">
                            <a:latin typeface="Cambria Math" charset="0"/>
                          </a:rPr>
                          <m:t>𝒙</m:t>
                        </m:r>
                      </m:e>
                      <m:sup>
                        <m:r>
                          <a:rPr lang="en-US" i="1">
                            <a:latin typeface="Cambria Math" charset="0"/>
                          </a:rPr>
                          <m:t>𝑇</m:t>
                        </m:r>
                      </m:sup>
                    </m:sSup>
                    <m:r>
                      <a:rPr lang="en-US" b="1" i="1" smtClean="0">
                        <a:latin typeface="Cambria Math" charset="0"/>
                      </a:rPr>
                      <m:t>𝑨𝒙</m:t>
                    </m:r>
                    <m:r>
                      <a:rPr lang="en-US" b="1" i="1" smtClean="0">
                        <a:latin typeface="Cambria Math" charset="0"/>
                      </a:rPr>
                      <m:t>=</m:t>
                    </m:r>
                    <m:d>
                      <m:dPr>
                        <m:ctrlPr>
                          <a:rPr lang="en-US" b="1" i="1" smtClean="0">
                            <a:latin typeface="Cambria Math" panose="02040503050406030204" pitchFamily="18" charset="0"/>
                          </a:rPr>
                        </m:ctrlPr>
                      </m:dPr>
                      <m:e>
                        <m:r>
                          <a:rPr lang="en-US" b="1" i="1">
                            <a:latin typeface="Cambria Math" charset="0"/>
                          </a:rPr>
                          <m:t>𝑨</m:t>
                        </m:r>
                        <m:r>
                          <a:rPr lang="en-US" b="1" i="1" smtClean="0">
                            <a:latin typeface="Cambria Math" charset="0"/>
                          </a:rPr>
                          <m:t>+</m:t>
                        </m:r>
                        <m:sSup>
                          <m:sSupPr>
                            <m:ctrlPr>
                              <a:rPr lang="en-US" b="1" i="1" smtClean="0">
                                <a:latin typeface="Cambria Math" panose="02040503050406030204" pitchFamily="18" charset="0"/>
                              </a:rPr>
                            </m:ctrlPr>
                          </m:sSupPr>
                          <m:e>
                            <m:r>
                              <a:rPr lang="en-US" b="1" i="1" smtClean="0">
                                <a:latin typeface="Cambria Math" charset="0"/>
                              </a:rPr>
                              <m:t>𝑨</m:t>
                            </m:r>
                          </m:e>
                          <m:sup>
                            <m:r>
                              <a:rPr lang="en-US" b="1" i="1" smtClean="0">
                                <a:latin typeface="Cambria Math" charset="0"/>
                              </a:rPr>
                              <m:t>𝑻</m:t>
                            </m:r>
                          </m:sup>
                        </m:sSup>
                      </m:e>
                    </m:d>
                    <m:r>
                      <a:rPr lang="en-US" b="1" i="1" smtClean="0">
                        <a:latin typeface="Cambria Math" charset="0"/>
                      </a:rPr>
                      <m:t>𝒙</m:t>
                    </m:r>
                  </m:oMath>
                </a14:m>
                <a:r>
                  <a:rPr lang="en-US" dirty="0"/>
                  <a:t>; if </a:t>
                </a:r>
                <a14:m>
                  <m:oMath xmlns:m="http://schemas.openxmlformats.org/officeDocument/2006/math">
                    <m:r>
                      <a:rPr lang="en-US" b="1" i="1" smtClean="0">
                        <a:latin typeface="Cambria Math" charset="0"/>
                      </a:rPr>
                      <m:t>𝑨</m:t>
                    </m:r>
                    <m:r>
                      <a:rPr lang="en-US" b="1" i="1" smtClean="0">
                        <a:latin typeface="Cambria Math" charset="0"/>
                      </a:rPr>
                      <m:t>=</m:t>
                    </m:r>
                    <m:sSup>
                      <m:sSupPr>
                        <m:ctrlPr>
                          <a:rPr lang="en-US" b="1" i="1" smtClean="0">
                            <a:latin typeface="Cambria Math" panose="02040503050406030204" pitchFamily="18" charset="0"/>
                          </a:rPr>
                        </m:ctrlPr>
                      </m:sSupPr>
                      <m:e>
                        <m:r>
                          <a:rPr lang="en-US" b="1" i="1" smtClean="0">
                            <a:latin typeface="Cambria Math" charset="0"/>
                          </a:rPr>
                          <m:t>𝑨</m:t>
                        </m:r>
                      </m:e>
                      <m:sup>
                        <m:r>
                          <a:rPr lang="en-US" b="0" i="1" smtClean="0">
                            <a:latin typeface="Cambria Math" charset="0"/>
                          </a:rPr>
                          <m:t>𝑇</m:t>
                        </m:r>
                      </m:sup>
                    </m:sSup>
                    <m:r>
                      <a:rPr lang="en-US" b="1" i="1" smtClean="0">
                        <a:latin typeface="Cambria Math" charset="0"/>
                      </a:rPr>
                      <m:t>,</m:t>
                    </m:r>
                    <m:f>
                      <m:fPr>
                        <m:ctrlPr>
                          <a:rPr lang="mr-IN" i="1">
                            <a:latin typeface="Cambria Math" panose="02040503050406030204" pitchFamily="18" charset="0"/>
                          </a:rPr>
                        </m:ctrlPr>
                      </m:fPr>
                      <m:num>
                        <m:r>
                          <a:rPr lang="en-US" i="1">
                            <a:latin typeface="Cambria Math" charset="0"/>
                          </a:rPr>
                          <m:t>𝜕</m:t>
                        </m:r>
                      </m:num>
                      <m:den>
                        <m:r>
                          <a:rPr lang="en-US" i="1">
                            <a:latin typeface="Cambria Math" charset="0"/>
                          </a:rPr>
                          <m:t>𝜕</m:t>
                        </m:r>
                        <m:r>
                          <a:rPr lang="en-US" b="1" i="1">
                            <a:latin typeface="Cambria Math" charset="0"/>
                          </a:rPr>
                          <m:t>𝒙</m:t>
                        </m:r>
                      </m:den>
                    </m:f>
                    <m:sSup>
                      <m:sSupPr>
                        <m:ctrlPr>
                          <a:rPr lang="mr-IN" i="1">
                            <a:latin typeface="Cambria Math" panose="02040503050406030204" pitchFamily="18" charset="0"/>
                          </a:rPr>
                        </m:ctrlPr>
                      </m:sSupPr>
                      <m:e>
                        <m:f>
                          <m:fPr>
                            <m:ctrlPr>
                              <a:rPr lang="mr-IN"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2</m:t>
                            </m:r>
                          </m:den>
                        </m:f>
                        <m:r>
                          <a:rPr lang="en-US" b="1" i="1">
                            <a:latin typeface="Cambria Math" charset="0"/>
                          </a:rPr>
                          <m:t>𝒙</m:t>
                        </m:r>
                      </m:e>
                      <m:sup>
                        <m:r>
                          <a:rPr lang="en-US" i="1">
                            <a:latin typeface="Cambria Math" charset="0"/>
                          </a:rPr>
                          <m:t>𝑇</m:t>
                        </m:r>
                      </m:sup>
                    </m:sSup>
                    <m:r>
                      <a:rPr lang="en-US" b="1" i="1">
                        <a:latin typeface="Cambria Math" charset="0"/>
                      </a:rPr>
                      <m:t>𝑨𝒙</m:t>
                    </m:r>
                    <m:r>
                      <a:rPr lang="en-US" b="1" i="1" smtClean="0">
                        <a:latin typeface="Cambria Math" charset="0"/>
                      </a:rPr>
                      <m:t>=</m:t>
                    </m:r>
                    <m:r>
                      <a:rPr lang="en-US" b="1" i="1" smtClean="0">
                        <a:latin typeface="Cambria Math" charset="0"/>
                      </a:rPr>
                      <m:t>𝑨𝒙</m:t>
                    </m:r>
                  </m:oMath>
                </a14:m>
                <a:endParaRPr lang="en-US" b="1" dirty="0"/>
              </a:p>
              <a:p>
                <a:pPr>
                  <a:lnSpc>
                    <a:spcPts val="3000"/>
                  </a:lnSpc>
                </a:pPr>
                <a:endParaRPr lang="en-US" b="1" dirty="0"/>
              </a:p>
              <a:p>
                <a:pPr>
                  <a:lnSpc>
                    <a:spcPts val="3000"/>
                  </a:lnSpc>
                </a:pPr>
                <a:r>
                  <a:rPr lang="en-US" dirty="0"/>
                  <a:t>Product rule:</a:t>
                </a:r>
                <a:r>
                  <a:rPr lang="en-US" b="1" dirty="0"/>
                  <a:t> </a:t>
                </a:r>
                <a14:m>
                  <m:oMath xmlns:m="http://schemas.openxmlformats.org/officeDocument/2006/math">
                    <m:r>
                      <a:rPr lang="en-US" b="1" i="1" smtClean="0">
                        <a:latin typeface="Cambria Math" charset="0"/>
                      </a:rPr>
                      <m:t>𝒖</m:t>
                    </m:r>
                    <m:r>
                      <a:rPr lang="en-US" b="1" i="1" smtClean="0">
                        <a:latin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𝑚</m:t>
                        </m:r>
                      </m:sup>
                    </m:sSup>
                    <m:r>
                      <a:rPr lang="en-US" b="0" i="1" smtClean="0">
                        <a:latin typeface="Cambria Math" charset="0"/>
                        <a:ea typeface="Cambria Math" charset="0"/>
                        <a:cs typeface="Cambria Math" charset="0"/>
                      </a:rPr>
                      <m:t>,</m:t>
                    </m:r>
                    <m:r>
                      <a:rPr lang="en-US" b="1" i="1" smtClean="0">
                        <a:latin typeface="Cambria Math" charset="0"/>
                        <a:ea typeface="Cambria Math" charset="0"/>
                        <a:cs typeface="Cambria Math" charset="0"/>
                      </a:rPr>
                      <m:t>𝒗</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𝑚</m:t>
                        </m:r>
                      </m:sup>
                    </m:sSup>
                    <m:r>
                      <a:rPr lang="en-US" b="0" i="1" smtClean="0">
                        <a:latin typeface="Cambria Math" charset="0"/>
                        <a:ea typeface="Cambria Math" charset="0"/>
                        <a:cs typeface="Cambria Math" charset="0"/>
                      </a:rPr>
                      <m:t>,</m:t>
                    </m:r>
                    <m:r>
                      <a:rPr lang="en-US" b="1" i="1" smtClean="0">
                        <a:latin typeface="Cambria Math" charset="0"/>
                        <a:ea typeface="Cambria Math" charset="0"/>
                        <a:cs typeface="Cambria Math" charset="0"/>
                      </a:rPr>
                      <m:t>𝒙</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𝑛</m:t>
                        </m:r>
                      </m:sup>
                    </m:sSup>
                  </m:oMath>
                </a14:m>
                <a:endParaRPr lang="en-US" b="0" dirty="0">
                  <a:ea typeface="Cambria Math" charset="0"/>
                  <a:cs typeface="Cambria Math" charset="0"/>
                </a:endParaRPr>
              </a:p>
              <a:p>
                <a:pPr>
                  <a:lnSpc>
                    <a:spcPts val="3000"/>
                  </a:lnSpc>
                </a:pPr>
                <a:br>
                  <a:rPr lang="en-US" b="1" dirty="0"/>
                </a:br>
                <a14:m>
                  <m:oMath xmlns:m="http://schemas.openxmlformats.org/officeDocument/2006/math">
                    <m:sSub>
                      <m:sSubPr>
                        <m:ctrlPr>
                          <a:rPr lang="en-US" b="1" i="1" smtClean="0">
                            <a:latin typeface="Cambria Math" panose="02040503050406030204" pitchFamily="18" charset="0"/>
                          </a:rPr>
                        </m:ctrlPr>
                      </m:sSubPr>
                      <m:e>
                        <m:sSup>
                          <m:sSupPr>
                            <m:ctrlPr>
                              <a:rPr lang="en-US" b="1" i="1" smtClean="0">
                                <a:latin typeface="Cambria Math" panose="02040503050406030204" pitchFamily="18" charset="0"/>
                              </a:rPr>
                            </m:ctrlPr>
                          </m:sSupPr>
                          <m:e>
                            <m:d>
                              <m:dPr>
                                <m:begChr m:val="["/>
                                <m:endChr m:val="]"/>
                                <m:ctrlPr>
                                  <a:rPr lang="mr-IN" b="1" i="1" smtClean="0">
                                    <a:latin typeface="Cambria Math" panose="02040503050406030204" pitchFamily="18" charset="0"/>
                                  </a:rPr>
                                </m:ctrlPr>
                              </m:dPr>
                              <m:e>
                                <m:f>
                                  <m:fPr>
                                    <m:ctrlPr>
                                      <a:rPr lang="mr-IN" b="1" i="1" smtClean="0">
                                        <a:latin typeface="Cambria Math" panose="02040503050406030204" pitchFamily="18" charset="0"/>
                                      </a:rPr>
                                    </m:ctrlPr>
                                  </m:fPr>
                                  <m:num>
                                    <m:r>
                                      <a:rPr lang="en-US" b="0" i="1" smtClean="0">
                                        <a:latin typeface="Cambria Math" charset="0"/>
                                      </a:rPr>
                                      <m:t>𝜕</m:t>
                                    </m:r>
                                    <m:sSup>
                                      <m:sSupPr>
                                        <m:ctrlPr>
                                          <a:rPr lang="en-US" b="1" i="1" smtClean="0">
                                            <a:latin typeface="Cambria Math" panose="02040503050406030204" pitchFamily="18" charset="0"/>
                                          </a:rPr>
                                        </m:ctrlPr>
                                      </m:sSupPr>
                                      <m:e>
                                        <m:r>
                                          <a:rPr lang="en-US" b="1" i="1" smtClean="0">
                                            <a:latin typeface="Cambria Math" charset="0"/>
                                          </a:rPr>
                                          <m:t>𝒖</m:t>
                                        </m:r>
                                      </m:e>
                                      <m:sup>
                                        <m:r>
                                          <a:rPr lang="en-US" b="1" i="1" smtClean="0">
                                            <a:latin typeface="Cambria Math" charset="0"/>
                                          </a:rPr>
                                          <m:t>𝑻</m:t>
                                        </m:r>
                                      </m:sup>
                                    </m:sSup>
                                    <m:r>
                                      <a:rPr lang="en-US" b="1" i="1" smtClean="0">
                                        <a:latin typeface="Cambria Math" charset="0"/>
                                      </a:rPr>
                                      <m:t>𝒗</m:t>
                                    </m:r>
                                  </m:num>
                                  <m:den>
                                    <m:r>
                                      <a:rPr lang="en-US" b="0" i="1" smtClean="0">
                                        <a:latin typeface="Cambria Math" charset="0"/>
                                      </a:rPr>
                                      <m:t>𝜕</m:t>
                                    </m:r>
                                    <m:r>
                                      <a:rPr lang="en-US" b="1" i="1" smtClean="0">
                                        <a:latin typeface="Cambria Math" charset="0"/>
                                      </a:rPr>
                                      <m:t>𝒙</m:t>
                                    </m:r>
                                  </m:den>
                                </m:f>
                              </m:e>
                            </m:d>
                          </m:e>
                          <m:sup>
                            <m:r>
                              <a:rPr lang="en-US" b="1" i="1" smtClean="0">
                                <a:latin typeface="Cambria Math" charset="0"/>
                              </a:rPr>
                              <m:t>𝑻</m:t>
                            </m:r>
                          </m:sup>
                        </m:sSup>
                      </m:e>
                      <m:sub>
                        <m:r>
                          <a:rPr lang="en-US" b="0" i="1" smtClean="0">
                            <a:latin typeface="Cambria Math" charset="0"/>
                          </a:rPr>
                          <m:t>1</m:t>
                        </m:r>
                        <m:r>
                          <a:rPr lang="en-US" b="1" i="1" smtClean="0">
                            <a:latin typeface="Cambria Math" charset="0"/>
                          </a:rPr>
                          <m:t>×</m:t>
                        </m:r>
                        <m:r>
                          <a:rPr lang="en-US" b="0" i="1" smtClean="0">
                            <a:latin typeface="Cambria Math" charset="0"/>
                          </a:rPr>
                          <m:t>𝑛</m:t>
                        </m:r>
                      </m:sub>
                    </m:sSub>
                    <m:r>
                      <a:rPr lang="en-US" b="1" i="1" smtClean="0">
                        <a:latin typeface="Cambria Math" charset="0"/>
                      </a:rPr>
                      <m:t>=</m:t>
                    </m:r>
                    <m:sSub>
                      <m:sSubPr>
                        <m:ctrlPr>
                          <a:rPr lang="en-US" b="1" i="1" smtClean="0">
                            <a:latin typeface="Cambria Math" panose="02040503050406030204" pitchFamily="18" charset="0"/>
                          </a:rPr>
                        </m:ctrlPr>
                      </m:sSubPr>
                      <m:e>
                        <m:d>
                          <m:dPr>
                            <m:begChr m:val="["/>
                            <m:endChr m:val="]"/>
                            <m:ctrlPr>
                              <a:rPr lang="mr-IN" b="1" i="1" smtClean="0">
                                <a:latin typeface="Cambria Math" panose="02040503050406030204" pitchFamily="18" charset="0"/>
                              </a:rPr>
                            </m:ctrlPr>
                          </m:dPr>
                          <m:e>
                            <m:sSup>
                              <m:sSupPr>
                                <m:ctrlPr>
                                  <a:rPr lang="mr-IN" b="1" i="1" smtClean="0">
                                    <a:latin typeface="Cambria Math" panose="02040503050406030204" pitchFamily="18" charset="0"/>
                                  </a:rPr>
                                </m:ctrlPr>
                              </m:sSupPr>
                              <m:e>
                                <m:r>
                                  <a:rPr lang="en-US" b="1" i="1" smtClean="0">
                                    <a:latin typeface="Cambria Math" charset="0"/>
                                  </a:rPr>
                                  <m:t>𝒖</m:t>
                                </m:r>
                              </m:e>
                              <m:sup>
                                <m:r>
                                  <a:rPr lang="en-US" b="0" i="1" smtClean="0">
                                    <a:latin typeface="Cambria Math" charset="0"/>
                                  </a:rPr>
                                  <m:t>𝑇</m:t>
                                </m:r>
                              </m:sup>
                            </m:sSup>
                          </m:e>
                        </m:d>
                      </m:e>
                      <m:sub>
                        <m:r>
                          <a:rPr lang="en-US" b="0" i="1" smtClean="0">
                            <a:latin typeface="Cambria Math" charset="0"/>
                          </a:rPr>
                          <m:t>1×</m:t>
                        </m:r>
                        <m:r>
                          <a:rPr lang="en-US" b="0" i="1" smtClean="0">
                            <a:latin typeface="Cambria Math" charset="0"/>
                          </a:rPr>
                          <m:t>𝑚</m:t>
                        </m:r>
                      </m:sub>
                    </m:sSub>
                    <m:sSub>
                      <m:sSubPr>
                        <m:ctrlPr>
                          <a:rPr lang="en-US" b="1" i="1" smtClean="0">
                            <a:latin typeface="Cambria Math" panose="02040503050406030204" pitchFamily="18" charset="0"/>
                          </a:rPr>
                        </m:ctrlPr>
                      </m:sSubPr>
                      <m:e>
                        <m:d>
                          <m:dPr>
                            <m:begChr m:val="["/>
                            <m:endChr m:val="]"/>
                            <m:ctrlPr>
                              <a:rPr lang="mr-IN" b="1" i="1" smtClean="0">
                                <a:latin typeface="Cambria Math" panose="02040503050406030204" pitchFamily="18" charset="0"/>
                              </a:rPr>
                            </m:ctrlPr>
                          </m:dPr>
                          <m:e>
                            <m:f>
                              <m:fPr>
                                <m:ctrlPr>
                                  <a:rPr lang="mr-IN" b="1" i="1" smtClean="0">
                                    <a:latin typeface="Cambria Math" panose="02040503050406030204" pitchFamily="18" charset="0"/>
                                  </a:rPr>
                                </m:ctrlPr>
                              </m:fPr>
                              <m:num>
                                <m:r>
                                  <a:rPr lang="en-US" b="0" i="1" smtClean="0">
                                    <a:latin typeface="Cambria Math" charset="0"/>
                                  </a:rPr>
                                  <m:t>𝜕</m:t>
                                </m:r>
                                <m:r>
                                  <a:rPr lang="en-US" b="1" i="1" smtClean="0">
                                    <a:latin typeface="Cambria Math" charset="0"/>
                                  </a:rPr>
                                  <m:t>𝒗</m:t>
                                </m:r>
                              </m:num>
                              <m:den>
                                <m:r>
                                  <a:rPr lang="en-US" i="1">
                                    <a:latin typeface="Cambria Math" charset="0"/>
                                  </a:rPr>
                                  <m:t>𝜕</m:t>
                                </m:r>
                                <m:r>
                                  <a:rPr lang="en-US" b="1" i="1" smtClean="0">
                                    <a:latin typeface="Cambria Math" charset="0"/>
                                  </a:rPr>
                                  <m:t>𝒙</m:t>
                                </m:r>
                              </m:den>
                            </m:f>
                          </m:e>
                        </m:d>
                      </m:e>
                      <m:sub>
                        <m:r>
                          <a:rPr lang="en-US" b="0" i="1" smtClean="0">
                            <a:latin typeface="Cambria Math" charset="0"/>
                          </a:rPr>
                          <m:t>𝑚</m:t>
                        </m:r>
                        <m:r>
                          <a:rPr lang="en-US" b="0" i="1" smtClean="0">
                            <a:latin typeface="Cambria Math" charset="0"/>
                          </a:rPr>
                          <m:t>×</m:t>
                        </m:r>
                        <m:r>
                          <a:rPr lang="en-US" b="0" i="1" smtClean="0">
                            <a:latin typeface="Cambria Math" charset="0"/>
                          </a:rPr>
                          <m:t>𝑛</m:t>
                        </m:r>
                      </m:sub>
                    </m:sSub>
                    <m:r>
                      <a:rPr lang="en-US" b="1" i="1" smtClean="0">
                        <a:latin typeface="Cambria Math" charset="0"/>
                      </a:rPr>
                      <m:t>+</m:t>
                    </m:r>
                    <m:sSub>
                      <m:sSubPr>
                        <m:ctrlPr>
                          <a:rPr lang="en-US" b="1" i="1">
                            <a:latin typeface="Cambria Math" panose="02040503050406030204" pitchFamily="18" charset="0"/>
                          </a:rPr>
                        </m:ctrlPr>
                      </m:sSubPr>
                      <m:e>
                        <m:d>
                          <m:dPr>
                            <m:begChr m:val="["/>
                            <m:endChr m:val="]"/>
                            <m:ctrlPr>
                              <a:rPr lang="mr-IN" b="1" i="1">
                                <a:latin typeface="Cambria Math" panose="02040503050406030204" pitchFamily="18" charset="0"/>
                              </a:rPr>
                            </m:ctrlPr>
                          </m:dPr>
                          <m:e>
                            <m:sSup>
                              <m:sSupPr>
                                <m:ctrlPr>
                                  <a:rPr lang="mr-IN" b="1" i="1">
                                    <a:latin typeface="Cambria Math" panose="02040503050406030204" pitchFamily="18" charset="0"/>
                                  </a:rPr>
                                </m:ctrlPr>
                              </m:sSupPr>
                              <m:e>
                                <m:r>
                                  <a:rPr lang="en-US" b="1" i="1" smtClean="0">
                                    <a:latin typeface="Cambria Math" charset="0"/>
                                  </a:rPr>
                                  <m:t>𝒗</m:t>
                                </m:r>
                              </m:e>
                              <m:sup>
                                <m:r>
                                  <a:rPr lang="en-US" i="1">
                                    <a:latin typeface="Cambria Math" charset="0"/>
                                  </a:rPr>
                                  <m:t>𝑇</m:t>
                                </m:r>
                              </m:sup>
                            </m:sSup>
                          </m:e>
                        </m:d>
                      </m:e>
                      <m:sub>
                        <m:r>
                          <a:rPr lang="en-US" i="1">
                            <a:latin typeface="Cambria Math" charset="0"/>
                          </a:rPr>
                          <m:t>1×</m:t>
                        </m:r>
                        <m:r>
                          <a:rPr lang="en-US" i="1">
                            <a:latin typeface="Cambria Math" charset="0"/>
                          </a:rPr>
                          <m:t>𝑚</m:t>
                        </m:r>
                      </m:sub>
                    </m:sSub>
                    <m:sSub>
                      <m:sSubPr>
                        <m:ctrlPr>
                          <a:rPr lang="en-US" b="1" i="1">
                            <a:latin typeface="Cambria Math" panose="02040503050406030204" pitchFamily="18" charset="0"/>
                          </a:rPr>
                        </m:ctrlPr>
                      </m:sSubPr>
                      <m:e>
                        <m:d>
                          <m:dPr>
                            <m:begChr m:val="["/>
                            <m:endChr m:val="]"/>
                            <m:ctrlPr>
                              <a:rPr lang="mr-IN" b="1" i="1">
                                <a:latin typeface="Cambria Math" panose="02040503050406030204" pitchFamily="18" charset="0"/>
                              </a:rPr>
                            </m:ctrlPr>
                          </m:dPr>
                          <m:e>
                            <m:f>
                              <m:fPr>
                                <m:ctrlPr>
                                  <a:rPr lang="mr-IN" b="1" i="1">
                                    <a:latin typeface="Cambria Math" panose="02040503050406030204" pitchFamily="18" charset="0"/>
                                  </a:rPr>
                                </m:ctrlPr>
                              </m:fPr>
                              <m:num>
                                <m:r>
                                  <a:rPr lang="en-US" i="1">
                                    <a:latin typeface="Cambria Math" charset="0"/>
                                  </a:rPr>
                                  <m:t>𝜕</m:t>
                                </m:r>
                                <m:r>
                                  <a:rPr lang="en-US" b="1" i="1" smtClean="0">
                                    <a:latin typeface="Cambria Math" charset="0"/>
                                  </a:rPr>
                                  <m:t>𝒖</m:t>
                                </m:r>
                              </m:num>
                              <m:den>
                                <m:r>
                                  <a:rPr lang="en-US" i="1">
                                    <a:latin typeface="Cambria Math" charset="0"/>
                                  </a:rPr>
                                  <m:t>𝜕</m:t>
                                </m:r>
                                <m:r>
                                  <a:rPr lang="en-US" b="1" i="1">
                                    <a:latin typeface="Cambria Math" charset="0"/>
                                  </a:rPr>
                                  <m:t>𝒙</m:t>
                                </m:r>
                              </m:den>
                            </m:f>
                          </m:e>
                        </m:d>
                      </m:e>
                      <m:sub>
                        <m:r>
                          <a:rPr lang="en-US" i="1">
                            <a:latin typeface="Cambria Math" charset="0"/>
                          </a:rPr>
                          <m:t>𝑚</m:t>
                        </m:r>
                        <m:r>
                          <a:rPr lang="en-US" i="1">
                            <a:latin typeface="Cambria Math" charset="0"/>
                          </a:rPr>
                          <m:t>×</m:t>
                        </m:r>
                        <m:r>
                          <a:rPr lang="en-US" i="1">
                            <a:latin typeface="Cambria Math" charset="0"/>
                          </a:rPr>
                          <m:t>𝑛</m:t>
                        </m:r>
                      </m:sub>
                    </m:sSub>
                  </m:oMath>
                </a14:m>
                <a:endParaRPr lang="en-US" dirty="0"/>
              </a:p>
            </p:txBody>
          </p:sp>
        </mc:Choice>
        <mc:Fallback xmlns="">
          <p:sp>
            <p:nvSpPr>
              <p:cNvPr id="28" name="Content Placeholder 2"/>
              <p:cNvSpPr txBox="1">
                <a:spLocks noRot="1" noChangeAspect="1" noMove="1" noResize="1" noEditPoints="1" noAdjustHandles="1" noChangeArrowheads="1" noChangeShapeType="1" noTextEdit="1"/>
              </p:cNvSpPr>
              <p:nvPr/>
            </p:nvSpPr>
            <p:spPr>
              <a:xfrm>
                <a:off x="242477" y="1394285"/>
                <a:ext cx="11935668" cy="4655425"/>
              </a:xfrm>
              <a:prstGeom prst="rect">
                <a:avLst/>
              </a:prstGeom>
              <a:blipFill rotWithShape="0">
                <a:blip r:embed="rId2"/>
                <a:stretch>
                  <a:fillRect l="-919" t="-2359" b="-10354"/>
                </a:stretch>
              </a:blipFill>
            </p:spPr>
            <p:txBody>
              <a:bodyPr/>
              <a:lstStyle/>
              <a:p>
                <a:r>
                  <a:rPr lang="en-US">
                    <a:noFill/>
                  </a:rPr>
                  <a:t> </a:t>
                </a:r>
              </a:p>
            </p:txBody>
          </p:sp>
        </mc:Fallback>
      </mc:AlternateContent>
    </p:spTree>
    <p:extLst>
      <p:ext uri="{BB962C8B-B14F-4D97-AF65-F5344CB8AC3E}">
        <p14:creationId xmlns:p14="http://schemas.microsoft.com/office/powerpoint/2010/main" val="186714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6820" y="951867"/>
            <a:ext cx="7233749" cy="569671"/>
          </a:xfrm>
          <a:prstGeom prst="rect">
            <a:avLst/>
          </a:prstGeom>
        </p:spPr>
        <p:txBody>
          <a:bodyPr vert="horz" wrap="square" lIns="0" tIns="10950" rIns="0" bIns="0" rtlCol="0" anchor="ctr">
            <a:spAutoFit/>
          </a:bodyPr>
          <a:lstStyle/>
          <a:p>
            <a:pPr marL="11527">
              <a:lnSpc>
                <a:spcPct val="100000"/>
              </a:lnSpc>
              <a:spcBef>
                <a:spcPts val="86"/>
              </a:spcBef>
            </a:pPr>
            <a:r>
              <a:rPr lang="en-US" sz="3630" dirty="0"/>
              <a:t>Agenda</a:t>
            </a:r>
            <a:endParaRPr sz="3630" dirty="0"/>
          </a:p>
        </p:txBody>
      </p:sp>
      <p:sp>
        <p:nvSpPr>
          <p:cNvPr id="10" name="Content Placeholder 2"/>
          <p:cNvSpPr txBox="1">
            <a:spLocks/>
          </p:cNvSpPr>
          <p:nvPr/>
        </p:nvSpPr>
        <p:spPr>
          <a:xfrm>
            <a:off x="164892" y="1521538"/>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3000"/>
              </a:lnSpc>
            </a:pPr>
            <a:r>
              <a:rPr lang="en-US" dirty="0"/>
              <a:t>Understand basics of Matrix/Vector Calculus and Optimization concepts to be used in the course.</a:t>
            </a:r>
          </a:p>
          <a:p>
            <a:pPr>
              <a:lnSpc>
                <a:spcPts val="3000"/>
              </a:lnSpc>
            </a:pPr>
            <a:endParaRPr lang="en-US" dirty="0"/>
          </a:p>
          <a:p>
            <a:pPr>
              <a:lnSpc>
                <a:spcPts val="3000"/>
              </a:lnSpc>
            </a:pPr>
            <a:r>
              <a:rPr lang="en-US" dirty="0"/>
              <a:t>Understand different types or errors in learning</a:t>
            </a:r>
          </a:p>
        </p:txBody>
      </p:sp>
      <p:sp>
        <p:nvSpPr>
          <p:cNvPr id="4" name="Date Placeholder 3"/>
          <p:cNvSpPr>
            <a:spLocks noGrp="1"/>
          </p:cNvSpPr>
          <p:nvPr>
            <p:ph type="dt" sz="half" idx="10"/>
          </p:nvPr>
        </p:nvSpPr>
        <p:spPr/>
        <p:txBody>
          <a:bodyPr/>
          <a:lstStyle/>
          <a:p>
            <a:r>
              <a:rPr lang="en-US"/>
              <a:t>05, 11 Jan, 2021</a:t>
            </a:r>
          </a:p>
        </p:txBody>
      </p:sp>
    </p:spTree>
    <p:extLst>
      <p:ext uri="{BB962C8B-B14F-4D97-AF65-F5344CB8AC3E}">
        <p14:creationId xmlns:p14="http://schemas.microsoft.com/office/powerpoint/2010/main" val="1527552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05, 11 Jan, 2021</a:t>
            </a:r>
            <a:endParaRPr lang="en-US" dirty="0"/>
          </a:p>
        </p:txBody>
      </p:sp>
      <p:sp>
        <p:nvSpPr>
          <p:cNvPr id="8" name="Google Shape;100;p14"/>
          <p:cNvSpPr txBox="1"/>
          <p:nvPr/>
        </p:nvSpPr>
        <p:spPr>
          <a:xfrm>
            <a:off x="1861073" y="74972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Vector/Matrix Calculus</a:t>
            </a:r>
            <a:endParaRPr sz="4000" dirty="0">
              <a:solidFill>
                <a:srgbClr val="434343"/>
              </a:solidFill>
            </a:endParaRPr>
          </a:p>
        </p:txBody>
      </p:sp>
      <mc:AlternateContent xmlns:mc="http://schemas.openxmlformats.org/markup-compatibility/2006" xmlns:a14="http://schemas.microsoft.com/office/drawing/2010/main">
        <mc:Choice Requires="a14">
          <p:sp>
            <p:nvSpPr>
              <p:cNvPr id="28" name="Content Placeholder 2"/>
              <p:cNvSpPr txBox="1">
                <a:spLocks/>
              </p:cNvSpPr>
              <p:nvPr/>
            </p:nvSpPr>
            <p:spPr>
              <a:xfrm>
                <a:off x="256332" y="1518980"/>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3000"/>
                  </a:lnSpc>
                </a:pPr>
                <a:r>
                  <a:rPr lang="en-US" dirty="0"/>
                  <a:t>Some standard results:</a:t>
                </a:r>
              </a:p>
              <a:p>
                <a:pPr>
                  <a:lnSpc>
                    <a:spcPts val="3000"/>
                  </a:lnSpc>
                </a:pPr>
                <a:endParaRPr lang="en-US" dirty="0"/>
              </a:p>
              <a:p>
                <a:pPr>
                  <a:lnSpc>
                    <a:spcPts val="3000"/>
                  </a:lnSpc>
                </a:pPr>
                <a:r>
                  <a:rPr lang="en-US" dirty="0"/>
                  <a:t>If </a:t>
                </a:r>
                <a14:m>
                  <m:oMath xmlns:m="http://schemas.openxmlformats.org/officeDocument/2006/math">
                    <m:r>
                      <a:rPr lang="en-US" b="0" i="1" smtClean="0">
                        <a:latin typeface="Cambria Math" charset="0"/>
                      </a:rPr>
                      <m:t>𝐹</m:t>
                    </m:r>
                    <m:d>
                      <m:dPr>
                        <m:ctrlPr>
                          <a:rPr lang="en-US" b="0" i="1" smtClean="0">
                            <a:latin typeface="Cambria Math" panose="02040503050406030204" pitchFamily="18" charset="0"/>
                          </a:rPr>
                        </m:ctrlPr>
                      </m:dPr>
                      <m:e>
                        <m:r>
                          <a:rPr lang="en-US" b="0" i="1" smtClean="0">
                            <a:latin typeface="Cambria Math" charset="0"/>
                          </a:rPr>
                          <m:t>𝑓</m:t>
                        </m:r>
                        <m:d>
                          <m:dPr>
                            <m:ctrlPr>
                              <a:rPr lang="en-US" b="0" i="1" smtClean="0">
                                <a:latin typeface="Cambria Math" panose="02040503050406030204" pitchFamily="18" charset="0"/>
                              </a:rPr>
                            </m:ctrlPr>
                          </m:dPr>
                          <m:e>
                            <m:r>
                              <a:rPr lang="en-US" b="1" i="1" smtClean="0">
                                <a:latin typeface="Cambria Math" charset="0"/>
                              </a:rPr>
                              <m:t>𝒙</m:t>
                            </m:r>
                          </m:e>
                        </m:d>
                      </m:e>
                    </m:d>
                    <m:r>
                      <a:rPr lang="en-US" b="0" i="1" smtClean="0">
                        <a:latin typeface="Cambria Math" charset="0"/>
                      </a:rPr>
                      <m:t>∈</m:t>
                    </m:r>
                    <m:r>
                      <a:rPr lang="en-US" b="0" i="1" smtClean="0">
                        <a:latin typeface="Cambria Math" charset="0"/>
                        <a:ea typeface="Cambria Math" charset="0"/>
                        <a:cs typeface="Cambria Math" charset="0"/>
                      </a:rPr>
                      <m:t>ℝ</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𝑓</m:t>
                    </m:r>
                    <m:d>
                      <m:dPr>
                        <m:ctrlPr>
                          <a:rPr lang="en-US" b="0" i="1" smtClean="0">
                            <a:latin typeface="Cambria Math" panose="02040503050406030204" pitchFamily="18" charset="0"/>
                            <a:ea typeface="Cambria Math" charset="0"/>
                            <a:cs typeface="Cambria Math" charset="0"/>
                          </a:rPr>
                        </m:ctrlPr>
                      </m:dPr>
                      <m:e>
                        <m:r>
                          <a:rPr lang="en-US" b="1" i="1" smtClean="0">
                            <a:latin typeface="Cambria Math" charset="0"/>
                            <a:ea typeface="Cambria Math" charset="0"/>
                            <a:cs typeface="Cambria Math" charset="0"/>
                          </a:rPr>
                          <m:t>𝒙</m:t>
                        </m:r>
                      </m:e>
                    </m:d>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ℝ</m:t>
                    </m:r>
                    <m:r>
                      <a:rPr lang="en-US" b="0" i="1" smtClean="0">
                        <a:latin typeface="Cambria Math" charset="0"/>
                        <a:ea typeface="Cambria Math" charset="0"/>
                        <a:cs typeface="Cambria Math" charset="0"/>
                      </a:rPr>
                      <m:t>,</m:t>
                    </m:r>
                    <m:r>
                      <a:rPr lang="en-US" b="1" i="1" smtClean="0">
                        <a:latin typeface="Cambria Math" charset="0"/>
                        <a:ea typeface="Cambria Math" charset="0"/>
                        <a:cs typeface="Cambria Math" charset="0"/>
                      </a:rPr>
                      <m:t>𝒙</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𝑛</m:t>
                        </m:r>
                      </m:sup>
                    </m:sSup>
                  </m:oMath>
                </a14:m>
                <a:r>
                  <a:rPr lang="en-US" dirty="0"/>
                  <a:t>, then</a:t>
                </a:r>
              </a:p>
              <a:p>
                <a:pPr>
                  <a:lnSpc>
                    <a:spcPts val="3000"/>
                  </a:lnSpc>
                </a:pPr>
                <a:br>
                  <a:rPr lang="en-US" dirty="0"/>
                </a:br>
                <a14:m>
                  <m:oMath xmlns:m="http://schemas.openxmlformats.org/officeDocument/2006/math">
                    <m:sSub>
                      <m:sSubPr>
                        <m:ctrlPr>
                          <a:rPr lang="en-US" b="0" i="1" smtClean="0">
                            <a:latin typeface="Cambria Math" panose="02040503050406030204" pitchFamily="18" charset="0"/>
                          </a:rPr>
                        </m:ctrlPr>
                      </m:sSubPr>
                      <m:e>
                        <m:d>
                          <m:dPr>
                            <m:begChr m:val="["/>
                            <m:endChr m:val="]"/>
                            <m:ctrlPr>
                              <a:rPr lang="mr-IN" b="0" i="1" smtClean="0">
                                <a:latin typeface="Cambria Math" panose="02040503050406030204" pitchFamily="18" charset="0"/>
                              </a:rPr>
                            </m:ctrlPr>
                          </m:dPr>
                          <m:e>
                            <m:f>
                              <m:fPr>
                                <m:ctrlPr>
                                  <a:rPr lang="mr-IN" b="0" i="1" smtClean="0">
                                    <a:latin typeface="Cambria Math" panose="02040503050406030204" pitchFamily="18" charset="0"/>
                                  </a:rPr>
                                </m:ctrlPr>
                              </m:fPr>
                              <m:num>
                                <m:r>
                                  <a:rPr lang="en-US" b="0" i="1" smtClean="0">
                                    <a:latin typeface="Cambria Math" charset="0"/>
                                  </a:rPr>
                                  <m:t>𝜕</m:t>
                                </m:r>
                                <m:r>
                                  <a:rPr lang="en-US" b="0" i="1" smtClean="0">
                                    <a:latin typeface="Cambria Math" charset="0"/>
                                  </a:rPr>
                                  <m:t>𝐹</m:t>
                                </m:r>
                              </m:num>
                              <m:den>
                                <m:r>
                                  <a:rPr lang="en-US" b="0" i="1" smtClean="0">
                                    <a:latin typeface="Cambria Math" charset="0"/>
                                  </a:rPr>
                                  <m:t>𝜕</m:t>
                                </m:r>
                                <m:r>
                                  <a:rPr lang="en-US" b="1" i="1" smtClean="0">
                                    <a:latin typeface="Cambria Math" charset="0"/>
                                  </a:rPr>
                                  <m:t>𝒙</m:t>
                                </m:r>
                              </m:den>
                            </m:f>
                          </m:e>
                        </m:d>
                      </m:e>
                      <m:sub>
                        <m:r>
                          <a:rPr lang="en-US" b="0" i="1" smtClean="0">
                            <a:latin typeface="Cambria Math" charset="0"/>
                          </a:rPr>
                          <m:t>𝑛</m:t>
                        </m:r>
                        <m:r>
                          <a:rPr lang="en-US" b="0" i="1" smtClean="0">
                            <a:latin typeface="Cambria Math" charset="0"/>
                          </a:rPr>
                          <m:t>×1</m:t>
                        </m:r>
                      </m:sub>
                    </m:sSub>
                    <m:r>
                      <a:rPr lang="en-US" b="0" i="1" smtClean="0">
                        <a:latin typeface="Cambria Math" charset="0"/>
                      </a:rPr>
                      <m:t>=</m:t>
                    </m:r>
                    <m:sSub>
                      <m:sSubPr>
                        <m:ctrlPr>
                          <a:rPr lang="en-US" b="1" i="1" smtClean="0">
                            <a:latin typeface="Cambria Math" panose="02040503050406030204" pitchFamily="18" charset="0"/>
                          </a:rPr>
                        </m:ctrlPr>
                      </m:sSubPr>
                      <m:e>
                        <m:d>
                          <m:dPr>
                            <m:begChr m:val="["/>
                            <m:endChr m:val="]"/>
                            <m:ctrlPr>
                              <a:rPr lang="mr-IN" b="0" i="1" smtClean="0">
                                <a:latin typeface="Cambria Math" panose="02040503050406030204" pitchFamily="18" charset="0"/>
                              </a:rPr>
                            </m:ctrlPr>
                          </m:dPr>
                          <m:e>
                            <m:f>
                              <m:fPr>
                                <m:ctrlPr>
                                  <a:rPr lang="mr-IN" b="0" i="1" smtClean="0">
                                    <a:latin typeface="Cambria Math" panose="02040503050406030204" pitchFamily="18" charset="0"/>
                                  </a:rPr>
                                </m:ctrlPr>
                              </m:fPr>
                              <m:num>
                                <m:r>
                                  <a:rPr lang="en-US" i="1">
                                    <a:latin typeface="Cambria Math" charset="0"/>
                                  </a:rPr>
                                  <m:t>𝜕</m:t>
                                </m:r>
                                <m:r>
                                  <a:rPr lang="en-US" b="0" i="1" smtClean="0">
                                    <a:latin typeface="Cambria Math" charset="0"/>
                                  </a:rPr>
                                  <m:t>𝑓</m:t>
                                </m:r>
                              </m:num>
                              <m:den>
                                <m:r>
                                  <a:rPr lang="en-US" i="1">
                                    <a:latin typeface="Cambria Math" charset="0"/>
                                  </a:rPr>
                                  <m:t>𝜕</m:t>
                                </m:r>
                                <m:r>
                                  <a:rPr lang="en-US" b="1" i="1">
                                    <a:latin typeface="Cambria Math" charset="0"/>
                                  </a:rPr>
                                  <m:t>𝒙</m:t>
                                </m:r>
                              </m:den>
                            </m:f>
                          </m:e>
                        </m:d>
                      </m:e>
                      <m:sub>
                        <m:r>
                          <a:rPr lang="en-US" i="1">
                            <a:latin typeface="Cambria Math" charset="0"/>
                          </a:rPr>
                          <m:t>𝑛</m:t>
                        </m:r>
                        <m:r>
                          <a:rPr lang="en-US" i="1">
                            <a:latin typeface="Cambria Math" charset="0"/>
                          </a:rPr>
                          <m:t>×1</m:t>
                        </m:r>
                      </m:sub>
                    </m:sSub>
                    <m:sSub>
                      <m:sSubPr>
                        <m:ctrlPr>
                          <a:rPr lang="en-US" b="1" i="1" smtClean="0">
                            <a:latin typeface="Cambria Math" panose="02040503050406030204" pitchFamily="18" charset="0"/>
                          </a:rPr>
                        </m:ctrlPr>
                      </m:sSubPr>
                      <m:e>
                        <m:d>
                          <m:dPr>
                            <m:begChr m:val="["/>
                            <m:endChr m:val="]"/>
                            <m:ctrlPr>
                              <a:rPr lang="mr-IN" b="1" i="1" smtClean="0">
                                <a:latin typeface="Cambria Math" panose="02040503050406030204" pitchFamily="18" charset="0"/>
                              </a:rPr>
                            </m:ctrlPr>
                          </m:dPr>
                          <m:e>
                            <m:f>
                              <m:fPr>
                                <m:ctrlPr>
                                  <a:rPr lang="mr-IN" b="1" i="1" smtClean="0">
                                    <a:latin typeface="Cambria Math" panose="02040503050406030204" pitchFamily="18" charset="0"/>
                                  </a:rPr>
                                </m:ctrlPr>
                              </m:fPr>
                              <m:num>
                                <m:r>
                                  <a:rPr lang="en-US" i="1">
                                    <a:latin typeface="Cambria Math" charset="0"/>
                                  </a:rPr>
                                  <m:t>𝜕</m:t>
                                </m:r>
                                <m:r>
                                  <a:rPr lang="en-US" i="1">
                                    <a:latin typeface="Cambria Math" charset="0"/>
                                  </a:rPr>
                                  <m:t>𝐹</m:t>
                                </m:r>
                              </m:num>
                              <m:den>
                                <m:r>
                                  <a:rPr lang="en-US" i="1">
                                    <a:latin typeface="Cambria Math" charset="0"/>
                                  </a:rPr>
                                  <m:t>𝜕</m:t>
                                </m:r>
                                <m:r>
                                  <a:rPr lang="en-US" b="0" i="1" smtClean="0">
                                    <a:latin typeface="Cambria Math" charset="0"/>
                                  </a:rPr>
                                  <m:t>𝑓</m:t>
                                </m:r>
                              </m:den>
                            </m:f>
                          </m:e>
                        </m:d>
                      </m:e>
                      <m:sub>
                        <m:r>
                          <a:rPr lang="en-US" b="0" i="1" smtClean="0">
                            <a:latin typeface="Cambria Math" charset="0"/>
                          </a:rPr>
                          <m:t>1</m:t>
                        </m:r>
                        <m:r>
                          <a:rPr lang="en-US" i="1">
                            <a:latin typeface="Cambria Math" charset="0"/>
                          </a:rPr>
                          <m:t>×1</m:t>
                        </m:r>
                      </m:sub>
                    </m:sSub>
                  </m:oMath>
                </a14:m>
                <a:endParaRPr lang="en-US" dirty="0"/>
              </a:p>
              <a:p>
                <a:pPr>
                  <a:lnSpc>
                    <a:spcPts val="3000"/>
                  </a:lnSpc>
                </a:pPr>
                <a:endParaRPr lang="en-US" dirty="0"/>
              </a:p>
              <a:p>
                <a:pPr>
                  <a:lnSpc>
                    <a:spcPts val="3000"/>
                  </a:lnSpc>
                </a:pPr>
                <a:r>
                  <a:rPr lang="en-US" dirty="0"/>
                  <a:t>If </a:t>
                </a:r>
                <a14:m>
                  <m:oMath xmlns:m="http://schemas.openxmlformats.org/officeDocument/2006/math">
                    <m:r>
                      <a:rPr lang="en-US" i="1">
                        <a:latin typeface="Cambria Math" charset="0"/>
                      </a:rPr>
                      <m:t>𝐹</m:t>
                    </m:r>
                    <m:d>
                      <m:dPr>
                        <m:ctrlPr>
                          <a:rPr lang="en-US" i="1">
                            <a:latin typeface="Cambria Math" panose="02040503050406030204" pitchFamily="18" charset="0"/>
                          </a:rPr>
                        </m:ctrlPr>
                      </m:dPr>
                      <m:e>
                        <m:r>
                          <a:rPr lang="en-US" b="1" i="1">
                            <a:latin typeface="Cambria Math" charset="0"/>
                          </a:rPr>
                          <m:t>𝒇</m:t>
                        </m:r>
                        <m:d>
                          <m:dPr>
                            <m:ctrlPr>
                              <a:rPr lang="en-US" i="1">
                                <a:latin typeface="Cambria Math" panose="02040503050406030204" pitchFamily="18" charset="0"/>
                              </a:rPr>
                            </m:ctrlPr>
                          </m:dPr>
                          <m:e>
                            <m:r>
                              <a:rPr lang="en-US" b="1" i="1">
                                <a:latin typeface="Cambria Math" charset="0"/>
                              </a:rPr>
                              <m:t>𝒙</m:t>
                            </m:r>
                          </m:e>
                        </m:d>
                      </m:e>
                    </m:d>
                    <m:r>
                      <a:rPr lang="en-US" i="1">
                        <a:latin typeface="Cambria Math" charset="0"/>
                      </a:rPr>
                      <m:t>∈</m:t>
                    </m:r>
                    <m:r>
                      <a:rPr lang="en-US" i="1">
                        <a:latin typeface="Cambria Math" charset="0"/>
                        <a:ea typeface="Cambria Math" charset="0"/>
                        <a:cs typeface="Cambria Math" charset="0"/>
                      </a:rPr>
                      <m:t>ℝ</m:t>
                    </m:r>
                    <m:r>
                      <a:rPr lang="en-US" i="1">
                        <a:latin typeface="Cambria Math" charset="0"/>
                        <a:ea typeface="Cambria Math" charset="0"/>
                        <a:cs typeface="Cambria Math" charset="0"/>
                      </a:rPr>
                      <m:t>, </m:t>
                    </m:r>
                    <m:r>
                      <a:rPr lang="en-US" b="1" i="1">
                        <a:latin typeface="Cambria Math" charset="0"/>
                        <a:ea typeface="Cambria Math" charset="0"/>
                        <a:cs typeface="Cambria Math" charset="0"/>
                      </a:rPr>
                      <m:t>𝒇</m:t>
                    </m:r>
                    <m:d>
                      <m:dPr>
                        <m:ctrlPr>
                          <a:rPr lang="en-US"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r>
                      <a:rPr lang="en-US" i="1">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𝑚</m:t>
                        </m:r>
                      </m:sup>
                    </m:sSup>
                    <m:r>
                      <a:rPr lang="en-US" i="1">
                        <a:latin typeface="Cambria Math" charset="0"/>
                        <a:ea typeface="Cambria Math" charset="0"/>
                        <a:cs typeface="Cambria Math" charset="0"/>
                      </a:rPr>
                      <m:t>,</m:t>
                    </m:r>
                    <m:r>
                      <a:rPr lang="en-US" b="1" i="1">
                        <a:latin typeface="Cambria Math" charset="0"/>
                        <a:ea typeface="Cambria Math" charset="0"/>
                        <a:cs typeface="Cambria Math" charset="0"/>
                      </a:rPr>
                      <m:t>𝒙</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i="1">
                            <a:latin typeface="Cambria Math" charset="0"/>
                            <a:ea typeface="Cambria Math" charset="0"/>
                            <a:cs typeface="Cambria Math" charset="0"/>
                          </a:rPr>
                          <m:t>𝑛</m:t>
                        </m:r>
                      </m:sup>
                    </m:sSup>
                  </m:oMath>
                </a14:m>
                <a:r>
                  <a:rPr lang="en-US" dirty="0"/>
                  <a:t>, then</a:t>
                </a:r>
              </a:p>
              <a:p>
                <a:pPr>
                  <a:lnSpc>
                    <a:spcPts val="3000"/>
                  </a:lnSpc>
                </a:pPr>
                <a:br>
                  <a:rPr lang="en-US" dirty="0"/>
                </a:br>
                <a14:m>
                  <m:oMath xmlns:m="http://schemas.openxmlformats.org/officeDocument/2006/math">
                    <m:sSub>
                      <m:sSubPr>
                        <m:ctrlPr>
                          <a:rPr lang="en-US" i="1">
                            <a:latin typeface="Cambria Math" panose="02040503050406030204" pitchFamily="18" charset="0"/>
                          </a:rPr>
                        </m:ctrlPr>
                      </m:sSubPr>
                      <m:e>
                        <m:d>
                          <m:dPr>
                            <m:begChr m:val="["/>
                            <m:endChr m:val="]"/>
                            <m:ctrlPr>
                              <a:rPr lang="mr-IN" i="1">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m:t>
                                </m:r>
                                <m:r>
                                  <a:rPr lang="en-US" i="1">
                                    <a:latin typeface="Cambria Math" charset="0"/>
                                  </a:rPr>
                                  <m:t>𝐹</m:t>
                                </m:r>
                              </m:num>
                              <m:den>
                                <m:r>
                                  <a:rPr lang="en-US" i="1">
                                    <a:latin typeface="Cambria Math" charset="0"/>
                                  </a:rPr>
                                  <m:t>𝜕</m:t>
                                </m:r>
                                <m:r>
                                  <a:rPr lang="en-US" b="1" i="1">
                                    <a:latin typeface="Cambria Math" charset="0"/>
                                  </a:rPr>
                                  <m:t>𝒙</m:t>
                                </m:r>
                              </m:den>
                            </m:f>
                          </m:e>
                        </m:d>
                      </m:e>
                      <m:sub>
                        <m:r>
                          <a:rPr lang="en-US" i="1">
                            <a:latin typeface="Cambria Math" charset="0"/>
                          </a:rPr>
                          <m:t>𝑛</m:t>
                        </m:r>
                        <m:r>
                          <a:rPr lang="en-US" i="1">
                            <a:latin typeface="Cambria Math" charset="0"/>
                          </a:rPr>
                          <m:t>×1</m:t>
                        </m:r>
                      </m:sub>
                    </m:sSub>
                    <m:r>
                      <a:rPr lang="en-US" i="1">
                        <a:latin typeface="Cambria Math" charset="0"/>
                      </a:rPr>
                      <m:t>=</m:t>
                    </m:r>
                    <m:sSubSup>
                      <m:sSubSupPr>
                        <m:ctrlPr>
                          <a:rPr lang="en-US" i="1" smtClean="0">
                            <a:latin typeface="Cambria Math" panose="02040503050406030204" pitchFamily="18" charset="0"/>
                          </a:rPr>
                        </m:ctrlPr>
                      </m:sSubSupPr>
                      <m:e>
                        <m:d>
                          <m:dPr>
                            <m:begChr m:val="["/>
                            <m:endChr m:val="]"/>
                            <m:ctrlPr>
                              <a:rPr lang="mr-IN" i="1" smtClean="0">
                                <a:latin typeface="Cambria Math" panose="02040503050406030204" pitchFamily="18" charset="0"/>
                              </a:rPr>
                            </m:ctrlPr>
                          </m:dPr>
                          <m:e>
                            <m:f>
                              <m:fPr>
                                <m:ctrlPr>
                                  <a:rPr lang="mr-IN" i="1" smtClean="0">
                                    <a:latin typeface="Cambria Math" panose="02040503050406030204" pitchFamily="18" charset="0"/>
                                  </a:rPr>
                                </m:ctrlPr>
                              </m:fPr>
                              <m:num>
                                <m:r>
                                  <a:rPr lang="en-US" b="0" i="1" smtClean="0">
                                    <a:latin typeface="Cambria Math" charset="0"/>
                                  </a:rPr>
                                  <m:t>𝜕</m:t>
                                </m:r>
                                <m:r>
                                  <a:rPr lang="en-US" b="1" i="1" smtClean="0">
                                    <a:latin typeface="Cambria Math" charset="0"/>
                                  </a:rPr>
                                  <m:t>𝒇</m:t>
                                </m:r>
                              </m:num>
                              <m:den>
                                <m:r>
                                  <a:rPr lang="en-US" b="0" i="1" smtClean="0">
                                    <a:latin typeface="Cambria Math" charset="0"/>
                                  </a:rPr>
                                  <m:t>𝜕</m:t>
                                </m:r>
                                <m:r>
                                  <a:rPr lang="en-US" b="1" i="1" smtClean="0">
                                    <a:latin typeface="Cambria Math" charset="0"/>
                                  </a:rPr>
                                  <m:t>𝒙</m:t>
                                </m:r>
                              </m:den>
                            </m:f>
                          </m:e>
                        </m:d>
                      </m:e>
                      <m:sub>
                        <m:r>
                          <a:rPr lang="en-US" b="0" i="1" smtClean="0">
                            <a:latin typeface="Cambria Math" charset="0"/>
                          </a:rPr>
                          <m:t>𝑛</m:t>
                        </m:r>
                        <m:r>
                          <a:rPr lang="en-US" b="0" i="1" smtClean="0">
                            <a:latin typeface="Cambria Math" charset="0"/>
                          </a:rPr>
                          <m:t>×</m:t>
                        </m:r>
                        <m:r>
                          <a:rPr lang="en-US" b="0" i="1" smtClean="0">
                            <a:latin typeface="Cambria Math" charset="0"/>
                          </a:rPr>
                          <m:t>𝑚</m:t>
                        </m:r>
                      </m:sub>
                      <m:sup>
                        <m:r>
                          <a:rPr lang="en-US" b="0" i="1" smtClean="0">
                            <a:latin typeface="Cambria Math" charset="0"/>
                          </a:rPr>
                          <m:t>𝑇</m:t>
                        </m:r>
                      </m:sup>
                    </m:sSubSup>
                    <m:sSub>
                      <m:sSubPr>
                        <m:ctrlPr>
                          <a:rPr lang="en-US" b="1" i="1">
                            <a:latin typeface="Cambria Math" panose="02040503050406030204" pitchFamily="18" charset="0"/>
                          </a:rPr>
                        </m:ctrlPr>
                      </m:sSubPr>
                      <m:e>
                        <m:d>
                          <m:dPr>
                            <m:begChr m:val="["/>
                            <m:endChr m:val="]"/>
                            <m:ctrlPr>
                              <a:rPr lang="mr-IN" b="1" i="1">
                                <a:latin typeface="Cambria Math" panose="02040503050406030204" pitchFamily="18" charset="0"/>
                              </a:rPr>
                            </m:ctrlPr>
                          </m:dPr>
                          <m:e>
                            <m:f>
                              <m:fPr>
                                <m:ctrlPr>
                                  <a:rPr lang="mr-IN" b="1" i="1">
                                    <a:latin typeface="Cambria Math" panose="02040503050406030204" pitchFamily="18" charset="0"/>
                                  </a:rPr>
                                </m:ctrlPr>
                              </m:fPr>
                              <m:num>
                                <m:r>
                                  <a:rPr lang="en-US" i="1">
                                    <a:latin typeface="Cambria Math" charset="0"/>
                                  </a:rPr>
                                  <m:t>𝜕</m:t>
                                </m:r>
                                <m:r>
                                  <a:rPr lang="en-US" i="1">
                                    <a:latin typeface="Cambria Math" charset="0"/>
                                  </a:rPr>
                                  <m:t>𝐹</m:t>
                                </m:r>
                              </m:num>
                              <m:den>
                                <m:r>
                                  <a:rPr lang="en-US" i="1">
                                    <a:latin typeface="Cambria Math" charset="0"/>
                                  </a:rPr>
                                  <m:t>𝜕</m:t>
                                </m:r>
                                <m:r>
                                  <a:rPr lang="en-US" b="1" i="1">
                                    <a:latin typeface="Cambria Math" charset="0"/>
                                  </a:rPr>
                                  <m:t>𝒇</m:t>
                                </m:r>
                              </m:den>
                            </m:f>
                          </m:e>
                        </m:d>
                      </m:e>
                      <m:sub>
                        <m:r>
                          <a:rPr lang="en-US" b="0" i="1" smtClean="0">
                            <a:latin typeface="Cambria Math" charset="0"/>
                          </a:rPr>
                          <m:t>𝑚</m:t>
                        </m:r>
                        <m:r>
                          <a:rPr lang="en-US" i="1">
                            <a:latin typeface="Cambria Math" charset="0"/>
                          </a:rPr>
                          <m:t>×1</m:t>
                        </m:r>
                      </m:sub>
                    </m:sSub>
                  </m:oMath>
                </a14:m>
                <a:endParaRPr lang="en-US" dirty="0"/>
              </a:p>
              <a:p>
                <a:pPr>
                  <a:lnSpc>
                    <a:spcPts val="3000"/>
                  </a:lnSpc>
                </a:pPr>
                <a:endParaRPr lang="en-US" dirty="0"/>
              </a:p>
              <a:p>
                <a:pPr>
                  <a:lnSpc>
                    <a:spcPts val="3000"/>
                  </a:lnSpc>
                </a:pPr>
                <a:endParaRPr lang="en-US" dirty="0"/>
              </a:p>
              <a:p>
                <a:pPr>
                  <a:lnSpc>
                    <a:spcPts val="3000"/>
                  </a:lnSpc>
                </a:pPr>
                <a:endParaRPr lang="en-US" i="1" dirty="0">
                  <a:latin typeface="Cambria Math" charset="0"/>
                </a:endParaRPr>
              </a:p>
              <a:p>
                <a:pPr>
                  <a:lnSpc>
                    <a:spcPts val="3000"/>
                  </a:lnSpc>
                </a:pPr>
                <a:endParaRPr lang="en-US" i="1" dirty="0">
                  <a:latin typeface="Cambria Math" charset="0"/>
                </a:endParaRPr>
              </a:p>
            </p:txBody>
          </p:sp>
        </mc:Choice>
        <mc:Fallback xmlns="">
          <p:sp>
            <p:nvSpPr>
              <p:cNvPr id="28" name="Content Placeholder 2"/>
              <p:cNvSpPr txBox="1">
                <a:spLocks noRot="1" noChangeAspect="1" noMove="1" noResize="1" noEditPoints="1" noAdjustHandles="1" noChangeArrowheads="1" noChangeShapeType="1" noTextEdit="1"/>
              </p:cNvSpPr>
              <p:nvPr/>
            </p:nvSpPr>
            <p:spPr>
              <a:xfrm>
                <a:off x="256332" y="1518980"/>
                <a:ext cx="11935668" cy="4655425"/>
              </a:xfrm>
              <a:prstGeom prst="rect">
                <a:avLst/>
              </a:prstGeom>
              <a:blipFill rotWithShape="0">
                <a:blip r:embed="rId2"/>
                <a:stretch>
                  <a:fillRect l="-919" t="-2225"/>
                </a:stretch>
              </a:blipFill>
            </p:spPr>
            <p:txBody>
              <a:bodyPr/>
              <a:lstStyle/>
              <a:p>
                <a:r>
                  <a:rPr lang="en-US">
                    <a:noFill/>
                  </a:rPr>
                  <a:t> </a:t>
                </a:r>
              </a:p>
            </p:txBody>
          </p:sp>
        </mc:Fallback>
      </mc:AlternateContent>
    </p:spTree>
    <p:extLst>
      <p:ext uri="{BB962C8B-B14F-4D97-AF65-F5344CB8AC3E}">
        <p14:creationId xmlns:p14="http://schemas.microsoft.com/office/powerpoint/2010/main" val="1189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05, 11 Jan, 2021</a:t>
            </a:r>
            <a:endParaRPr lang="en-US" dirty="0"/>
          </a:p>
        </p:txBody>
      </p:sp>
      <p:sp>
        <p:nvSpPr>
          <p:cNvPr id="8" name="Google Shape;100;p14"/>
          <p:cNvSpPr txBox="1"/>
          <p:nvPr/>
        </p:nvSpPr>
        <p:spPr>
          <a:xfrm>
            <a:off x="1861073" y="74972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Vector/Matrix Calculus</a:t>
            </a:r>
            <a:endParaRPr sz="4000" dirty="0">
              <a:solidFill>
                <a:srgbClr val="434343"/>
              </a:solidFill>
            </a:endParaRPr>
          </a:p>
        </p:txBody>
      </p:sp>
      <mc:AlternateContent xmlns:mc="http://schemas.openxmlformats.org/markup-compatibility/2006" xmlns:a14="http://schemas.microsoft.com/office/drawing/2010/main">
        <mc:Choice Requires="a14">
          <p:sp>
            <p:nvSpPr>
              <p:cNvPr id="28" name="Content Placeholder 2"/>
              <p:cNvSpPr txBox="1">
                <a:spLocks/>
              </p:cNvSpPr>
              <p:nvPr/>
            </p:nvSpPr>
            <p:spPr>
              <a:xfrm>
                <a:off x="256332" y="1518980"/>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3000"/>
                  </a:lnSpc>
                </a:pPr>
                <a:r>
                  <a:rPr lang="en-US" dirty="0"/>
                  <a:t>Derivatives of norms:</a:t>
                </a:r>
              </a:p>
              <a:p>
                <a:pPr>
                  <a:lnSpc>
                    <a:spcPts val="3000"/>
                  </a:lnSpc>
                </a:pPr>
                <a:endParaRPr lang="en-US" dirty="0"/>
              </a:p>
              <a:p>
                <a:pPr>
                  <a:lnSpc>
                    <a:spcPts val="3000"/>
                  </a:lnSpc>
                </a:pPr>
                <a:r>
                  <a:rPr lang="en-US" dirty="0"/>
                  <a:t>For two norm of a vector</a:t>
                </a:r>
                <a:br>
                  <a:rPr lang="en-US" dirty="0"/>
                </a:br>
                <a:br>
                  <a:rPr lang="en-US" dirty="0"/>
                </a:br>
                <a14:m>
                  <m:oMath xmlns:m="http://schemas.openxmlformats.org/officeDocument/2006/math">
                    <m:f>
                      <m:fPr>
                        <m:ctrlPr>
                          <a:rPr lang="mr-IN" i="1">
                            <a:latin typeface="Cambria Math" panose="02040503050406030204" pitchFamily="18" charset="0"/>
                          </a:rPr>
                        </m:ctrlPr>
                      </m:fPr>
                      <m:num>
                        <m:r>
                          <a:rPr lang="en-US" i="1">
                            <a:latin typeface="Cambria Math" charset="0"/>
                          </a:rPr>
                          <m:t>𝜕</m:t>
                        </m:r>
                      </m:num>
                      <m:den>
                        <m:r>
                          <a:rPr lang="en-US" i="1">
                            <a:latin typeface="Cambria Math" charset="0"/>
                          </a:rPr>
                          <m:t>𝜕</m:t>
                        </m:r>
                        <m:r>
                          <a:rPr lang="en-US" b="1" i="1">
                            <a:latin typeface="Cambria Math" charset="0"/>
                          </a:rPr>
                          <m:t>𝒙</m:t>
                        </m:r>
                      </m:den>
                    </m:f>
                    <m:sSubSup>
                      <m:sSubSupPr>
                        <m:ctrlPr>
                          <a:rPr lang="en-US" b="1"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1" i="1">
                                    <a:latin typeface="Cambria Math" charset="0"/>
                                  </a:rPr>
                                  <m:t>𝒙</m:t>
                                </m:r>
                              </m:e>
                            </m:d>
                          </m:e>
                        </m:d>
                      </m:e>
                      <m:sub>
                        <m:r>
                          <a:rPr lang="en-US" b="0" i="1" smtClean="0">
                            <a:latin typeface="Cambria Math" charset="0"/>
                          </a:rPr>
                          <m:t>2</m:t>
                        </m:r>
                      </m:sub>
                      <m:sup>
                        <m:r>
                          <a:rPr lang="en-US" b="0" i="1" smtClean="0">
                            <a:latin typeface="Cambria Math" charset="0"/>
                          </a:rPr>
                          <m:t>2</m:t>
                        </m:r>
                      </m:sup>
                    </m:sSubSup>
                    <m:r>
                      <a:rPr lang="en-US" i="1">
                        <a:latin typeface="Cambria Math" charset="0"/>
                      </a:rPr>
                      <m:t>=</m:t>
                    </m:r>
                    <m:f>
                      <m:fPr>
                        <m:ctrlPr>
                          <a:rPr lang="mr-IN" i="1">
                            <a:latin typeface="Cambria Math" panose="02040503050406030204" pitchFamily="18" charset="0"/>
                          </a:rPr>
                        </m:ctrlPr>
                      </m:fPr>
                      <m:num>
                        <m:r>
                          <a:rPr lang="en-US" i="1">
                            <a:latin typeface="Cambria Math" charset="0"/>
                          </a:rPr>
                          <m:t>𝜕</m:t>
                        </m:r>
                      </m:num>
                      <m:den>
                        <m:r>
                          <a:rPr lang="en-US" i="1">
                            <a:latin typeface="Cambria Math" charset="0"/>
                          </a:rPr>
                          <m:t>𝜕</m:t>
                        </m:r>
                        <m:r>
                          <a:rPr lang="en-US" b="1" i="1">
                            <a:latin typeface="Cambria Math" charset="0"/>
                          </a:rPr>
                          <m:t>𝒙</m:t>
                        </m:r>
                      </m:den>
                    </m:f>
                    <m:sSup>
                      <m:sSupPr>
                        <m:ctrlPr>
                          <a:rPr lang="mr-IN" i="1">
                            <a:latin typeface="Cambria Math" panose="02040503050406030204" pitchFamily="18" charset="0"/>
                          </a:rPr>
                        </m:ctrlPr>
                      </m:sSupPr>
                      <m:e>
                        <m:r>
                          <a:rPr lang="en-US" b="1" i="1">
                            <a:latin typeface="Cambria Math" charset="0"/>
                          </a:rPr>
                          <m:t>𝒙</m:t>
                        </m:r>
                      </m:e>
                      <m:sup>
                        <m:r>
                          <a:rPr lang="en-US" i="1">
                            <a:latin typeface="Cambria Math" charset="0"/>
                          </a:rPr>
                          <m:t>𝑇</m:t>
                        </m:r>
                      </m:sup>
                    </m:sSup>
                    <m:r>
                      <a:rPr lang="en-US" b="1" i="1" smtClean="0">
                        <a:latin typeface="Cambria Math" charset="0"/>
                      </a:rPr>
                      <m:t>𝒙</m:t>
                    </m:r>
                    <m:r>
                      <a:rPr lang="en-US" b="1" i="1">
                        <a:latin typeface="Cambria Math" charset="0"/>
                      </a:rPr>
                      <m:t>=</m:t>
                    </m:r>
                    <m:r>
                      <a:rPr lang="en-US" b="0" i="1" smtClean="0">
                        <a:latin typeface="Cambria Math" charset="0"/>
                      </a:rPr>
                      <m:t>2</m:t>
                    </m:r>
                    <m:r>
                      <a:rPr lang="en-US" b="1" i="1" smtClean="0">
                        <a:latin typeface="Cambria Math" charset="0"/>
                      </a:rPr>
                      <m:t>𝒙</m:t>
                    </m:r>
                  </m:oMath>
                </a14:m>
                <a:endParaRPr lang="en-US" dirty="0"/>
              </a:p>
              <a:p>
                <a:pPr>
                  <a:lnSpc>
                    <a:spcPts val="3000"/>
                  </a:lnSpc>
                </a:pPr>
                <a:endParaRPr lang="en-US" dirty="0"/>
              </a:p>
              <a:p>
                <a:pPr>
                  <a:lnSpc>
                    <a:spcPts val="3000"/>
                  </a:lnSpc>
                </a:pPr>
                <a:r>
                  <a:rPr lang="en-US" dirty="0"/>
                  <a:t>For </a:t>
                </a:r>
                <a:r>
                  <a:rPr lang="en-US" dirty="0" err="1"/>
                  <a:t>Frobenius</a:t>
                </a:r>
                <a:r>
                  <a:rPr lang="en-US" dirty="0"/>
                  <a:t> norm of a matrix</a:t>
                </a:r>
                <a:br>
                  <a:rPr lang="en-US" dirty="0"/>
                </a:br>
                <a:br>
                  <a:rPr lang="en-US" dirty="0"/>
                </a:br>
                <a14:m>
                  <m:oMath xmlns:m="http://schemas.openxmlformats.org/officeDocument/2006/math">
                    <m:f>
                      <m:fPr>
                        <m:ctrlPr>
                          <a:rPr lang="mr-IN" i="1">
                            <a:latin typeface="Cambria Math" panose="02040503050406030204" pitchFamily="18" charset="0"/>
                          </a:rPr>
                        </m:ctrlPr>
                      </m:fPr>
                      <m:num>
                        <m:r>
                          <a:rPr lang="en-US" i="1">
                            <a:latin typeface="Cambria Math" charset="0"/>
                          </a:rPr>
                          <m:t>𝜕</m:t>
                        </m:r>
                      </m:num>
                      <m:den>
                        <m:r>
                          <a:rPr lang="en-US" i="1">
                            <a:latin typeface="Cambria Math" charset="0"/>
                          </a:rPr>
                          <m:t>𝜕</m:t>
                        </m:r>
                        <m:r>
                          <a:rPr lang="en-US" b="1" i="1" smtClean="0">
                            <a:latin typeface="Cambria Math" charset="0"/>
                          </a:rPr>
                          <m:t>𝑿</m:t>
                        </m:r>
                      </m:den>
                    </m:f>
                    <m:sSubSup>
                      <m:sSubSupPr>
                        <m:ctrlPr>
                          <a:rPr lang="en-US" b="1" i="1">
                            <a:latin typeface="Cambria Math" panose="02040503050406030204" pitchFamily="18" charset="0"/>
                          </a:rPr>
                        </m:ctrlPr>
                      </m:sSub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1" i="1" smtClean="0">
                                    <a:latin typeface="Cambria Math" charset="0"/>
                                  </a:rPr>
                                  <m:t>𝑿</m:t>
                                </m:r>
                              </m:e>
                            </m:d>
                          </m:e>
                        </m:d>
                      </m:e>
                      <m:sub>
                        <m:r>
                          <a:rPr lang="en-US" b="0" i="1" smtClean="0">
                            <a:latin typeface="Cambria Math" charset="0"/>
                          </a:rPr>
                          <m:t>𝐹</m:t>
                        </m:r>
                      </m:sub>
                      <m:sup>
                        <m:r>
                          <a:rPr lang="en-US" b="0" i="1">
                            <a:latin typeface="Cambria Math" charset="0"/>
                          </a:rPr>
                          <m:t>2</m:t>
                        </m:r>
                      </m:sup>
                    </m:sSubSup>
                    <m:r>
                      <a:rPr lang="en-US" i="1">
                        <a:latin typeface="Cambria Math" charset="0"/>
                      </a:rPr>
                      <m:t>=</m:t>
                    </m:r>
                    <m:f>
                      <m:fPr>
                        <m:ctrlPr>
                          <a:rPr lang="mr-IN" i="1">
                            <a:latin typeface="Cambria Math" panose="02040503050406030204" pitchFamily="18" charset="0"/>
                          </a:rPr>
                        </m:ctrlPr>
                      </m:fPr>
                      <m:num>
                        <m:r>
                          <a:rPr lang="en-US" i="1">
                            <a:latin typeface="Cambria Math" charset="0"/>
                          </a:rPr>
                          <m:t>𝜕</m:t>
                        </m:r>
                      </m:num>
                      <m:den>
                        <m:r>
                          <a:rPr lang="en-US" i="1">
                            <a:latin typeface="Cambria Math" charset="0"/>
                          </a:rPr>
                          <m:t>𝜕</m:t>
                        </m:r>
                        <m:r>
                          <a:rPr lang="en-US" b="1" i="1" smtClean="0">
                            <a:latin typeface="Cambria Math" charset="0"/>
                          </a:rPr>
                          <m:t>𝑿</m:t>
                        </m:r>
                      </m:den>
                    </m:f>
                    <m:r>
                      <a:rPr lang="en-US" b="0" i="1" smtClean="0">
                        <a:latin typeface="Cambria Math" charset="0"/>
                      </a:rPr>
                      <m:t>𝑡𝑟</m:t>
                    </m:r>
                    <m:r>
                      <a:rPr lang="en-US" b="1" i="1" smtClean="0">
                        <a:latin typeface="Cambria Math" charset="0"/>
                      </a:rPr>
                      <m:t>(</m:t>
                    </m:r>
                    <m:sSup>
                      <m:sSupPr>
                        <m:ctrlPr>
                          <a:rPr lang="mr-IN" i="1">
                            <a:latin typeface="Cambria Math" panose="02040503050406030204" pitchFamily="18" charset="0"/>
                          </a:rPr>
                        </m:ctrlPr>
                      </m:sSupPr>
                      <m:e>
                        <m:r>
                          <a:rPr lang="en-US" b="1" i="1" smtClean="0">
                            <a:latin typeface="Cambria Math" charset="0"/>
                          </a:rPr>
                          <m:t>𝑿𝑿</m:t>
                        </m:r>
                      </m:e>
                      <m:sup>
                        <m:r>
                          <a:rPr lang="en-US" i="1">
                            <a:latin typeface="Cambria Math" charset="0"/>
                          </a:rPr>
                          <m:t>𝑇</m:t>
                        </m:r>
                      </m:sup>
                    </m:sSup>
                    <m:r>
                      <a:rPr lang="en-US" b="1" i="1" smtClean="0">
                        <a:latin typeface="Cambria Math" charset="0"/>
                      </a:rPr>
                      <m:t>)</m:t>
                    </m:r>
                    <m:r>
                      <a:rPr lang="en-US" b="1" i="1">
                        <a:latin typeface="Cambria Math" charset="0"/>
                      </a:rPr>
                      <m:t>=</m:t>
                    </m:r>
                    <m:r>
                      <a:rPr lang="en-US" i="1">
                        <a:latin typeface="Cambria Math" charset="0"/>
                      </a:rPr>
                      <m:t>2</m:t>
                    </m:r>
                    <m:r>
                      <a:rPr lang="en-US" b="1" i="1" smtClean="0">
                        <a:latin typeface="Cambria Math" charset="0"/>
                      </a:rPr>
                      <m:t>𝑿</m:t>
                    </m:r>
                  </m:oMath>
                </a14:m>
                <a:endParaRPr lang="en-US" dirty="0"/>
              </a:p>
              <a:p>
                <a:pPr>
                  <a:lnSpc>
                    <a:spcPts val="3000"/>
                  </a:lnSpc>
                </a:pPr>
                <a:endParaRPr lang="en-US" dirty="0"/>
              </a:p>
              <a:p>
                <a:pPr>
                  <a:lnSpc>
                    <a:spcPts val="3000"/>
                  </a:lnSpc>
                </a:pPr>
                <a:endParaRPr lang="en-US" i="1" dirty="0">
                  <a:latin typeface="Cambria Math" charset="0"/>
                </a:endParaRPr>
              </a:p>
              <a:p>
                <a:pPr>
                  <a:lnSpc>
                    <a:spcPts val="3000"/>
                  </a:lnSpc>
                </a:pPr>
                <a:endParaRPr lang="en-US" i="1" dirty="0">
                  <a:latin typeface="Cambria Math" charset="0"/>
                </a:endParaRPr>
              </a:p>
            </p:txBody>
          </p:sp>
        </mc:Choice>
        <mc:Fallback xmlns="">
          <p:sp>
            <p:nvSpPr>
              <p:cNvPr id="28" name="Content Placeholder 2"/>
              <p:cNvSpPr txBox="1">
                <a:spLocks noRot="1" noChangeAspect="1" noMove="1" noResize="1" noEditPoints="1" noAdjustHandles="1" noChangeArrowheads="1" noChangeShapeType="1" noTextEdit="1"/>
              </p:cNvSpPr>
              <p:nvPr/>
            </p:nvSpPr>
            <p:spPr>
              <a:xfrm>
                <a:off x="256332" y="1518980"/>
                <a:ext cx="11935668" cy="4655425"/>
              </a:xfrm>
              <a:prstGeom prst="rect">
                <a:avLst/>
              </a:prstGeom>
              <a:blipFill rotWithShape="0">
                <a:blip r:embed="rId2"/>
                <a:stretch>
                  <a:fillRect l="-919" t="-2225"/>
                </a:stretch>
              </a:blipFill>
            </p:spPr>
            <p:txBody>
              <a:bodyPr/>
              <a:lstStyle/>
              <a:p>
                <a:r>
                  <a:rPr lang="en-US">
                    <a:noFill/>
                  </a:rPr>
                  <a:t> </a:t>
                </a:r>
              </a:p>
            </p:txBody>
          </p:sp>
        </mc:Fallback>
      </mc:AlternateContent>
    </p:spTree>
    <p:extLst>
      <p:ext uri="{BB962C8B-B14F-4D97-AF65-F5344CB8AC3E}">
        <p14:creationId xmlns:p14="http://schemas.microsoft.com/office/powerpoint/2010/main" val="75321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05, 11 Jan, 2021</a:t>
            </a:r>
            <a:endParaRPr lang="en-US" dirty="0"/>
          </a:p>
        </p:txBody>
      </p:sp>
      <p:sp>
        <p:nvSpPr>
          <p:cNvPr id="8" name="Google Shape;100;p14"/>
          <p:cNvSpPr txBox="1"/>
          <p:nvPr/>
        </p:nvSpPr>
        <p:spPr>
          <a:xfrm>
            <a:off x="1861073" y="74972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Optimization Problem</a:t>
            </a:r>
            <a:endParaRPr sz="4000" dirty="0">
              <a:solidFill>
                <a:srgbClr val="434343"/>
              </a:solidFill>
            </a:endParaRPr>
          </a:p>
        </p:txBody>
      </p:sp>
      <mc:AlternateContent xmlns:mc="http://schemas.openxmlformats.org/markup-compatibility/2006" xmlns:a14="http://schemas.microsoft.com/office/drawing/2010/main">
        <mc:Choice Requires="a14">
          <p:sp>
            <p:nvSpPr>
              <p:cNvPr id="28" name="Content Placeholder 2"/>
              <p:cNvSpPr txBox="1">
                <a:spLocks/>
              </p:cNvSpPr>
              <p:nvPr/>
            </p:nvSpPr>
            <p:spPr>
              <a:xfrm>
                <a:off x="256332" y="1518980"/>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3000"/>
                  </a:lnSpc>
                </a:pPr>
                <a:r>
                  <a:rPr lang="en-US" dirty="0"/>
                  <a:t>Problem Statement:</a:t>
                </a:r>
                <a:br>
                  <a:rPr lang="en-US" dirty="0"/>
                </a:br>
                <a:br>
                  <a:rPr lang="en-US" dirty="0"/>
                </a:br>
                <a:r>
                  <a:rPr lang="en-US" dirty="0"/>
                  <a:t>				</a:t>
                </a:r>
                <a14:m>
                  <m:oMath xmlns:m="http://schemas.openxmlformats.org/officeDocument/2006/math">
                    <m:func>
                      <m:funcPr>
                        <m:ctrlPr>
                          <a:rPr lang="mr-IN" i="1" smtClean="0">
                            <a:latin typeface="Cambria Math" panose="02040503050406030204" pitchFamily="18" charset="0"/>
                          </a:rPr>
                        </m:ctrlPr>
                      </m:funcPr>
                      <m:fName>
                        <m:limLow>
                          <m:limLowPr>
                            <m:ctrlPr>
                              <a:rPr lang="mr-IN" i="1" smtClean="0">
                                <a:latin typeface="Cambria Math" panose="02040503050406030204" pitchFamily="18" charset="0"/>
                              </a:rPr>
                            </m:ctrlPr>
                          </m:limLowPr>
                          <m:e>
                            <m:r>
                              <m:rPr>
                                <m:sty m:val="p"/>
                              </m:rPr>
                              <a:rPr lang="mr-IN" i="0" smtClean="0">
                                <a:latin typeface="Cambria Math" charset="0"/>
                              </a:rPr>
                              <m:t>min</m:t>
                            </m:r>
                          </m:e>
                          <m:lim>
                            <m:r>
                              <a:rPr lang="en-US" b="0" i="1" smtClean="0">
                                <a:latin typeface="Cambria Math" charset="0"/>
                              </a:rPr>
                              <m:t>𝑠</m:t>
                            </m:r>
                            <m:r>
                              <a:rPr lang="en-US" b="0" i="1" smtClean="0">
                                <a:latin typeface="Cambria Math" charset="0"/>
                              </a:rPr>
                              <m:t>.</m:t>
                            </m:r>
                            <m:r>
                              <a:rPr lang="en-US" b="0" i="1" smtClean="0">
                                <a:latin typeface="Cambria Math" charset="0"/>
                              </a:rPr>
                              <m:t>𝑡</m:t>
                            </m:r>
                            <m:r>
                              <a:rPr lang="en-US" b="0" i="1" smtClean="0">
                                <a:latin typeface="Cambria Math" charset="0"/>
                              </a:rPr>
                              <m:t>.  </m:t>
                            </m:r>
                            <m:r>
                              <a:rPr lang="en-US" b="1" i="1" smtClean="0">
                                <a:latin typeface="Cambria Math" charset="0"/>
                              </a:rPr>
                              <m:t>𝒙</m:t>
                            </m:r>
                            <m:r>
                              <a:rPr lang="en-US" b="0" i="1" smtClean="0">
                                <a:latin typeface="Cambria Math" charset="0"/>
                              </a:rPr>
                              <m:t>∈</m:t>
                            </m:r>
                            <m:r>
                              <a:rPr lang="en-US" b="0" i="1" smtClean="0">
                                <a:latin typeface="Cambria Math" charset="0"/>
                                <a:ea typeface="Cambria Math" charset="0"/>
                                <a:cs typeface="Cambria Math" charset="0"/>
                              </a:rPr>
                              <m:t>𝜒</m:t>
                            </m:r>
                          </m:lim>
                        </m:limLow>
                      </m:fName>
                      <m:e>
                        <m:r>
                          <a:rPr lang="en-US" b="0" i="1" smtClean="0">
                            <a:latin typeface="Cambria Math" charset="0"/>
                          </a:rPr>
                          <m:t>𝑓</m:t>
                        </m:r>
                        <m:r>
                          <a:rPr lang="en-US" b="0" i="1" smtClean="0">
                            <a:latin typeface="Cambria Math" charset="0"/>
                          </a:rPr>
                          <m:t>(</m:t>
                        </m:r>
                        <m:r>
                          <a:rPr lang="en-US" b="1" i="1" smtClean="0">
                            <a:latin typeface="Cambria Math" charset="0"/>
                          </a:rPr>
                          <m:t>𝒙</m:t>
                        </m:r>
                        <m:r>
                          <a:rPr lang="en-US" b="0" i="1" smtClean="0">
                            <a:latin typeface="Cambria Math" charset="0"/>
                          </a:rPr>
                          <m:t>)</m:t>
                        </m:r>
                      </m:e>
                    </m:func>
                  </m:oMath>
                </a14:m>
                <a:endParaRPr lang="en-US" dirty="0"/>
              </a:p>
              <a:p>
                <a:pPr>
                  <a:lnSpc>
                    <a:spcPts val="3000"/>
                  </a:lnSpc>
                </a:pPr>
                <a:endParaRPr lang="en-US" dirty="0"/>
              </a:p>
              <a:p>
                <a:pPr>
                  <a:lnSpc>
                    <a:spcPts val="3000"/>
                  </a:lnSpc>
                </a:pPr>
                <a:r>
                  <a:rPr lang="en-US" dirty="0"/>
                  <a:t>Problem statement of convex optimization:</a:t>
                </a:r>
                <a:br>
                  <a:rPr lang="en-US" dirty="0"/>
                </a:br>
                <a:br>
                  <a:rPr lang="en-US" dirty="0"/>
                </a:br>
                <a14:m>
                  <m:oMath xmlns:m="http://schemas.openxmlformats.org/officeDocument/2006/math">
                    <m:func>
                      <m:funcPr>
                        <m:ctrlPr>
                          <a:rPr lang="mr-IN" i="1">
                            <a:latin typeface="Cambria Math" panose="02040503050406030204" pitchFamily="18" charset="0"/>
                          </a:rPr>
                        </m:ctrlPr>
                      </m:funcPr>
                      <m:fName>
                        <m:limLow>
                          <m:limLowPr>
                            <m:ctrlPr>
                              <a:rPr lang="mr-IN" i="1">
                                <a:latin typeface="Cambria Math" panose="02040503050406030204" pitchFamily="18" charset="0"/>
                              </a:rPr>
                            </m:ctrlPr>
                          </m:limLowPr>
                          <m:e>
                            <m:r>
                              <m:rPr>
                                <m:sty m:val="p"/>
                              </m:rPr>
                              <a:rPr lang="mr-IN">
                                <a:latin typeface="Cambria Math" charset="0"/>
                              </a:rPr>
                              <m:t>min</m:t>
                            </m:r>
                          </m:e>
                          <m:lim>
                            <m:r>
                              <a:rPr lang="en-US" i="1">
                                <a:latin typeface="Cambria Math" charset="0"/>
                              </a:rPr>
                              <m:t>𝑠</m:t>
                            </m:r>
                            <m:r>
                              <a:rPr lang="en-US" i="1">
                                <a:latin typeface="Cambria Math" charset="0"/>
                              </a:rPr>
                              <m:t>.</m:t>
                            </m:r>
                            <m:r>
                              <a:rPr lang="en-US" i="1">
                                <a:latin typeface="Cambria Math" charset="0"/>
                              </a:rPr>
                              <m:t>𝑡</m:t>
                            </m:r>
                            <m:r>
                              <a:rPr lang="en-US" i="1">
                                <a:latin typeface="Cambria Math" charset="0"/>
                              </a:rPr>
                              <m:t>.  </m:t>
                            </m:r>
                            <m:r>
                              <a:rPr lang="en-US" b="1" i="1">
                                <a:latin typeface="Cambria Math" charset="0"/>
                              </a:rPr>
                              <m:t>𝒙</m:t>
                            </m:r>
                            <m:r>
                              <a:rPr lang="en-US" i="1">
                                <a:latin typeface="Cambria Math" charset="0"/>
                              </a:rPr>
                              <m:t>∈</m:t>
                            </m:r>
                            <m:r>
                              <a:rPr lang="en-US" i="1">
                                <a:latin typeface="Cambria Math" charset="0"/>
                                <a:ea typeface="Cambria Math" charset="0"/>
                                <a:cs typeface="Cambria Math" charset="0"/>
                              </a:rPr>
                              <m:t>𝜒</m:t>
                            </m:r>
                          </m:lim>
                        </m:limLow>
                      </m:fName>
                      <m:e>
                        <m:r>
                          <a:rPr lang="en-US" i="1">
                            <a:latin typeface="Cambria Math" charset="0"/>
                          </a:rPr>
                          <m:t>𝑓</m:t>
                        </m:r>
                        <m:r>
                          <a:rPr lang="en-US" i="1">
                            <a:latin typeface="Cambria Math" charset="0"/>
                          </a:rPr>
                          <m:t>(</m:t>
                        </m:r>
                        <m:r>
                          <a:rPr lang="en-US" b="1" i="1">
                            <a:latin typeface="Cambria Math" charset="0"/>
                          </a:rPr>
                          <m:t>𝒙</m:t>
                        </m:r>
                        <m:r>
                          <a:rPr lang="en-US" i="1">
                            <a:latin typeface="Cambria Math" charset="0"/>
                          </a:rPr>
                          <m:t>)</m:t>
                        </m:r>
                      </m:e>
                    </m:func>
                  </m:oMath>
                </a14:m>
                <a:endParaRPr lang="en-US" dirty="0"/>
              </a:p>
              <a:p>
                <a:pPr lvl="1">
                  <a:lnSpc>
                    <a:spcPts val="3000"/>
                  </a:lnSpc>
                </a:pPr>
                <a:r>
                  <a:rPr lang="en-US" dirty="0"/>
                  <a:t>with </a:t>
                </a:r>
                <a14:m>
                  <m:oMath xmlns:m="http://schemas.openxmlformats.org/officeDocument/2006/math">
                    <m:r>
                      <a:rPr lang="en-US" b="0" i="1" smtClean="0">
                        <a:latin typeface="Cambria Math" charset="0"/>
                      </a:rPr>
                      <m:t>𝑓</m:t>
                    </m:r>
                    <m:r>
                      <a:rPr lang="en-US" b="0" i="1" smtClean="0">
                        <a:latin typeface="Cambria Math" charset="0"/>
                      </a:rPr>
                      <m:t>: </m:t>
                    </m:r>
                    <m:sSup>
                      <m:sSupPr>
                        <m:ctrlPr>
                          <a:rPr lang="en-US" b="0" i="1" smtClean="0">
                            <a:latin typeface="Cambria Math" panose="02040503050406030204" pitchFamily="18" charset="0"/>
                          </a:rPr>
                        </m:ctrlPr>
                      </m:sSupPr>
                      <m:e>
                        <m:r>
                          <a:rPr lang="en-US" b="0" i="1" smtClean="0">
                            <a:latin typeface="Cambria Math" charset="0"/>
                            <a:ea typeface="Cambria Math" charset="0"/>
                            <a:cs typeface="Cambria Math" charset="0"/>
                          </a:rPr>
                          <m:t>ℝ</m:t>
                        </m:r>
                      </m:e>
                      <m:sup>
                        <m:r>
                          <a:rPr lang="en-US" b="0" i="1" smtClean="0">
                            <a:latin typeface="Cambria Math" charset="0"/>
                          </a:rPr>
                          <m:t>𝑛</m:t>
                        </m:r>
                      </m:sup>
                    </m:sSup>
                    <m:r>
                      <a:rPr lang="en-US" b="0" i="1" smtClean="0">
                        <a:latin typeface="Cambria Math" charset="0"/>
                      </a:rPr>
                      <m:t>→</m:t>
                    </m:r>
                    <m:r>
                      <a:rPr lang="en-US" i="1">
                        <a:latin typeface="Cambria Math" charset="0"/>
                        <a:ea typeface="Cambria Math" charset="0"/>
                        <a:cs typeface="Cambria Math" charset="0"/>
                      </a:rPr>
                      <m:t>ℝ</m:t>
                    </m:r>
                  </m:oMath>
                </a14:m>
                <a:r>
                  <a:rPr lang="en-US" dirty="0"/>
                  <a:t> is a </a:t>
                </a:r>
                <a:r>
                  <a:rPr lang="en-US" b="1" dirty="0"/>
                  <a:t>convex function</a:t>
                </a:r>
                <a:r>
                  <a:rPr lang="en-US" dirty="0"/>
                  <a:t> and</a:t>
                </a:r>
              </a:p>
              <a:p>
                <a:pPr lvl="1">
                  <a:lnSpc>
                    <a:spcPts val="3000"/>
                  </a:lnSpc>
                </a:pPr>
                <a14:m>
                  <m:oMath xmlns:m="http://schemas.openxmlformats.org/officeDocument/2006/math">
                    <m:r>
                      <a:rPr lang="en-US" i="1" smtClean="0">
                        <a:latin typeface="Cambria Math" charset="0"/>
                        <a:ea typeface="Cambria Math" charset="0"/>
                        <a:cs typeface="Cambria Math" charset="0"/>
                      </a:rPr>
                      <m:t>𝜒</m:t>
                    </m:r>
                    <m:r>
                      <a:rPr lang="en-US" b="0" i="1" smtClean="0">
                        <a:latin typeface="Cambria Math" charset="0"/>
                        <a:ea typeface="Cambria Math" charset="0"/>
                        <a:cs typeface="Cambria Math" charset="0"/>
                      </a:rPr>
                      <m:t> </m:t>
                    </m:r>
                  </m:oMath>
                </a14:m>
                <a:r>
                  <a:rPr lang="en-US" dirty="0"/>
                  <a:t>is a </a:t>
                </a:r>
                <a:r>
                  <a:rPr lang="en-US" b="1" dirty="0"/>
                  <a:t>convex set</a:t>
                </a:r>
              </a:p>
              <a:p>
                <a:pPr>
                  <a:lnSpc>
                    <a:spcPts val="3000"/>
                  </a:lnSpc>
                </a:pPr>
                <a:endParaRPr lang="en-US" i="1" dirty="0">
                  <a:latin typeface="Cambria Math" charset="0"/>
                </a:endParaRPr>
              </a:p>
              <a:p>
                <a:pPr>
                  <a:lnSpc>
                    <a:spcPts val="3000"/>
                  </a:lnSpc>
                </a:pPr>
                <a:endParaRPr lang="en-US" i="1" dirty="0">
                  <a:latin typeface="Cambria Math" charset="0"/>
                </a:endParaRPr>
              </a:p>
            </p:txBody>
          </p:sp>
        </mc:Choice>
        <mc:Fallback xmlns="">
          <p:sp>
            <p:nvSpPr>
              <p:cNvPr id="28" name="Content Placeholder 2"/>
              <p:cNvSpPr txBox="1">
                <a:spLocks noRot="1" noChangeAspect="1" noMove="1" noResize="1" noEditPoints="1" noAdjustHandles="1" noChangeArrowheads="1" noChangeShapeType="1" noTextEdit="1"/>
              </p:cNvSpPr>
              <p:nvPr/>
            </p:nvSpPr>
            <p:spPr>
              <a:xfrm>
                <a:off x="256332" y="1518980"/>
                <a:ext cx="11935668" cy="4655425"/>
              </a:xfrm>
              <a:prstGeom prst="rect">
                <a:avLst/>
              </a:prstGeom>
              <a:blipFill rotWithShape="0">
                <a:blip r:embed="rId2"/>
                <a:stretch>
                  <a:fillRect l="-919" t="-2225"/>
                </a:stretch>
              </a:blipFill>
            </p:spPr>
            <p:txBody>
              <a:bodyPr/>
              <a:lstStyle/>
              <a:p>
                <a:r>
                  <a:rPr lang="en-US">
                    <a:noFill/>
                  </a:rPr>
                  <a:t> </a:t>
                </a:r>
              </a:p>
            </p:txBody>
          </p:sp>
        </mc:Fallback>
      </mc:AlternateContent>
    </p:spTree>
    <p:extLst>
      <p:ext uri="{BB962C8B-B14F-4D97-AF65-F5344CB8AC3E}">
        <p14:creationId xmlns:p14="http://schemas.microsoft.com/office/powerpoint/2010/main" val="2093715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p:cNvSpPr txBox="1">
                <a:spLocks/>
              </p:cNvSpPr>
              <p:nvPr/>
            </p:nvSpPr>
            <p:spPr>
              <a:xfrm>
                <a:off x="256332" y="1547311"/>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3000"/>
                  </a:lnSpc>
                </a:pPr>
                <a:r>
                  <a:rPr lang="en-US" b="1" dirty="0"/>
                  <a:t>Convex Set</a:t>
                </a:r>
                <a:r>
                  <a:rPr lang="en-US" dirty="0"/>
                  <a:t>: A set </a:t>
                </a:r>
                <a14:m>
                  <m:oMath xmlns:m="http://schemas.openxmlformats.org/officeDocument/2006/math">
                    <m:r>
                      <a:rPr lang="en-US" i="1" smtClean="0">
                        <a:latin typeface="Cambria Math" charset="0"/>
                        <a:ea typeface="Cambria Math" charset="0"/>
                        <a:cs typeface="Cambria Math" charset="0"/>
                      </a:rPr>
                      <m:t>𝒞</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ℝ</m:t>
                        </m:r>
                      </m:e>
                      <m:sup>
                        <m:r>
                          <a:rPr lang="en-US" b="0" i="1" smtClean="0">
                            <a:latin typeface="Cambria Math" charset="0"/>
                            <a:ea typeface="Cambria Math" charset="0"/>
                            <a:cs typeface="Cambria Math" charset="0"/>
                          </a:rPr>
                          <m:t>𝑛</m:t>
                        </m:r>
                      </m:sup>
                    </m:sSup>
                  </m:oMath>
                </a14:m>
                <a:r>
                  <a:rPr lang="en-US" dirty="0"/>
                  <a:t> is a convex set if for all </a:t>
                </a:r>
                <a14:m>
                  <m:oMath xmlns:m="http://schemas.openxmlformats.org/officeDocument/2006/math">
                    <m:r>
                      <a:rPr lang="en-US" b="0" i="1" smtClean="0">
                        <a:latin typeface="Cambria Math" charset="0"/>
                      </a:rPr>
                      <m:t>𝑥</m:t>
                    </m:r>
                    <m:r>
                      <a:rPr lang="en-US" b="0" i="1" smtClean="0">
                        <a:latin typeface="Cambria Math" charset="0"/>
                      </a:rPr>
                      <m:t>,</m:t>
                    </m:r>
                    <m:r>
                      <a:rPr lang="en-US" b="0" i="1" smtClean="0">
                        <a:latin typeface="Cambria Math" charset="0"/>
                      </a:rPr>
                      <m:t>𝑦</m:t>
                    </m:r>
                    <m:r>
                      <a:rPr lang="en-US" b="0" i="1" smtClean="0">
                        <a:latin typeface="Cambria Math" charset="0"/>
                      </a:rPr>
                      <m:t>∈</m:t>
                    </m:r>
                    <m:r>
                      <a:rPr lang="en-US" i="1">
                        <a:latin typeface="Cambria Math" charset="0"/>
                        <a:ea typeface="Cambria Math" charset="0"/>
                        <a:cs typeface="Cambria Math" charset="0"/>
                      </a:rPr>
                      <m:t>𝒞</m:t>
                    </m:r>
                  </m:oMath>
                </a14:m>
                <a:r>
                  <a:rPr lang="en-US" dirty="0"/>
                  <a:t>, the line segment connecting </a:t>
                </a:r>
                <a14:m>
                  <m:oMath xmlns:m="http://schemas.openxmlformats.org/officeDocument/2006/math">
                    <m:r>
                      <a:rPr lang="en-US" i="1">
                        <a:latin typeface="Cambria Math" charset="0"/>
                      </a:rPr>
                      <m:t>𝑥</m:t>
                    </m:r>
                    <m:r>
                      <a:rPr lang="en-US" i="1">
                        <a:latin typeface="Cambria Math" charset="0"/>
                      </a:rPr>
                      <m:t> </m:t>
                    </m:r>
                  </m:oMath>
                </a14:m>
                <a:r>
                  <a:rPr lang="en-US" dirty="0"/>
                  <a:t>and </a:t>
                </a:r>
                <a14:m>
                  <m:oMath xmlns:m="http://schemas.openxmlformats.org/officeDocument/2006/math">
                    <m:r>
                      <a:rPr lang="en-US" b="0" i="1" smtClean="0">
                        <a:latin typeface="Cambria Math" charset="0"/>
                      </a:rPr>
                      <m:t>𝑦</m:t>
                    </m:r>
                  </m:oMath>
                </a14:m>
                <a:r>
                  <a:rPr lang="en-US" dirty="0"/>
                  <a:t> is in </a:t>
                </a:r>
                <a14:m>
                  <m:oMath xmlns:m="http://schemas.openxmlformats.org/officeDocument/2006/math">
                    <m:r>
                      <a:rPr lang="en-US" i="1">
                        <a:latin typeface="Cambria Math" charset="0"/>
                        <a:ea typeface="Cambria Math" charset="0"/>
                        <a:cs typeface="Cambria Math" charset="0"/>
                      </a:rPr>
                      <m:t>𝒞</m:t>
                    </m:r>
                    <m:r>
                      <a:rPr lang="en-US" i="1">
                        <a:latin typeface="Cambria Math" charset="0"/>
                        <a:ea typeface="Cambria Math" charset="0"/>
                        <a:cs typeface="Cambria Math" charset="0"/>
                      </a:rPr>
                      <m:t> ,</m:t>
                    </m:r>
                  </m:oMath>
                </a14:m>
                <a:r>
                  <a:rPr lang="en-US" dirty="0"/>
                  <a:t> i.e.,</a:t>
                </a:r>
                <a:br>
                  <a:rPr lang="en-US" dirty="0"/>
                </a:br>
                <a:br>
                  <a:rPr lang="en-US" dirty="0"/>
                </a:br>
                <a:r>
                  <a:rPr lang="en-US" dirty="0"/>
                  <a:t>				</a:t>
                </a:r>
                <a14:m>
                  <m:oMath xmlns:m="http://schemas.openxmlformats.org/officeDocument/2006/math">
                    <m:r>
                      <a:rPr lang="en-US" b="0" i="1" smtClean="0">
                        <a:latin typeface="Cambria Math" charset="0"/>
                      </a:rPr>
                      <m:t>∀</m:t>
                    </m:r>
                    <m:r>
                      <a:rPr lang="en-US" b="1" i="1" smtClean="0">
                        <a:latin typeface="Cambria Math" charset="0"/>
                      </a:rPr>
                      <m:t>𝒙</m:t>
                    </m:r>
                    <m:r>
                      <a:rPr lang="en-US" b="0" i="1" smtClean="0">
                        <a:latin typeface="Cambria Math" charset="0"/>
                      </a:rPr>
                      <m:t>,</m:t>
                    </m:r>
                    <m:r>
                      <a:rPr lang="en-US" b="1" i="1" smtClean="0">
                        <a:latin typeface="Cambria Math" charset="0"/>
                      </a:rPr>
                      <m:t>𝒚</m:t>
                    </m:r>
                    <m:r>
                      <a:rPr lang="en-US" b="0" i="1" smtClean="0">
                        <a:latin typeface="Cambria Math" charset="0"/>
                      </a:rPr>
                      <m:t>∈</m:t>
                    </m:r>
                    <m:r>
                      <a:rPr lang="en-US" i="1">
                        <a:latin typeface="Cambria Math" charset="0"/>
                        <a:ea typeface="Cambria Math" charset="0"/>
                        <a:cs typeface="Cambria Math" charset="0"/>
                      </a:rPr>
                      <m:t>𝒞</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𝜃</m:t>
                    </m:r>
                    <m:r>
                      <a:rPr lang="en-US" b="0" i="1" smtClean="0">
                        <a:latin typeface="Cambria Math" charset="0"/>
                        <a:ea typeface="Cambria Math" charset="0"/>
                        <a:cs typeface="Cambria Math" charset="0"/>
                      </a:rPr>
                      <m:t>∈</m:t>
                    </m:r>
                    <m:d>
                      <m:dPr>
                        <m:begChr m:val="["/>
                        <m:endChr m:val="]"/>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0,1</m:t>
                        </m:r>
                      </m:e>
                    </m:d>
                    <m:r>
                      <a:rPr lang="en-US" b="0" i="0" smtClean="0">
                        <a:latin typeface="Cambria Math" charset="0"/>
                        <a:ea typeface="Cambria Math" charset="0"/>
                        <a:cs typeface="Cambria Math" charset="0"/>
                      </a:rPr>
                      <m:t>, </m:t>
                    </m:r>
                    <m:r>
                      <a:rPr lang="en-US" b="0" i="1" smtClean="0">
                        <a:latin typeface="Cambria Math" charset="0"/>
                        <a:ea typeface="Cambria Math" charset="0"/>
                        <a:cs typeface="Cambria Math" charset="0"/>
                      </a:rPr>
                      <m:t>𝜃</m:t>
                    </m:r>
                    <m:r>
                      <a:rPr lang="en-US" b="1" i="1" smtClean="0">
                        <a:latin typeface="Cambria Math" charset="0"/>
                        <a:ea typeface="Cambria Math" charset="0"/>
                        <a:cs typeface="Cambria Math" charset="0"/>
                      </a:rPr>
                      <m:t>𝒙</m:t>
                    </m:r>
                    <m:r>
                      <a:rPr lang="en-US" b="0" i="1" smtClean="0">
                        <a:latin typeface="Cambria Math" charset="0"/>
                        <a:ea typeface="Cambria Math" charset="0"/>
                        <a:cs typeface="Cambria Math" charset="0"/>
                      </a:rPr>
                      <m:t>+</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𝜃</m:t>
                        </m:r>
                      </m:e>
                    </m:d>
                    <m:r>
                      <a:rPr lang="en-US" b="1" i="1" smtClean="0">
                        <a:latin typeface="Cambria Math" charset="0"/>
                        <a:ea typeface="Cambria Math" charset="0"/>
                        <a:cs typeface="Cambria Math" charset="0"/>
                      </a:rPr>
                      <m:t>𝒚</m:t>
                    </m:r>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𝒞</m:t>
                    </m:r>
                  </m:oMath>
                </a14:m>
                <a:endParaRPr lang="en-US" dirty="0"/>
              </a:p>
              <a:p>
                <a:pPr>
                  <a:lnSpc>
                    <a:spcPts val="3000"/>
                  </a:lnSpc>
                </a:pPr>
                <a:endParaRPr lang="en-US" dirty="0"/>
              </a:p>
              <a:p>
                <a:pPr>
                  <a:lnSpc>
                    <a:spcPts val="3000"/>
                  </a:lnSpc>
                </a:pPr>
                <a:endParaRPr lang="en-US" i="1" dirty="0">
                  <a:latin typeface="Cambria Math" charset="0"/>
                </a:endParaRPr>
              </a:p>
              <a:p>
                <a:pPr>
                  <a:lnSpc>
                    <a:spcPts val="3000"/>
                  </a:lnSpc>
                </a:pPr>
                <a:endParaRPr lang="en-US" i="1" dirty="0">
                  <a:latin typeface="Cambria Math" charset="0"/>
                </a:endParaRPr>
              </a:p>
            </p:txBody>
          </p:sp>
        </mc:Choice>
        <mc:Fallback xmlns="">
          <p:sp>
            <p:nvSpPr>
              <p:cNvPr id="28" name="Content Placeholder 2"/>
              <p:cNvSpPr txBox="1">
                <a:spLocks noRot="1" noChangeAspect="1" noMove="1" noResize="1" noEditPoints="1" noAdjustHandles="1" noChangeArrowheads="1" noChangeShapeType="1" noTextEdit="1"/>
              </p:cNvSpPr>
              <p:nvPr/>
            </p:nvSpPr>
            <p:spPr>
              <a:xfrm>
                <a:off x="256332" y="1547311"/>
                <a:ext cx="11935668" cy="4655425"/>
              </a:xfrm>
              <a:prstGeom prst="rect">
                <a:avLst/>
              </a:prstGeom>
              <a:blipFill rotWithShape="0">
                <a:blip r:embed="rId2"/>
                <a:stretch>
                  <a:fillRect l="-919" t="-23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05, 11 Jan, 2021</a:t>
            </a:r>
            <a:endParaRPr lang="en-US" dirty="0"/>
          </a:p>
        </p:txBody>
      </p:sp>
      <p:sp>
        <p:nvSpPr>
          <p:cNvPr id="8" name="Google Shape;100;p14"/>
          <p:cNvSpPr txBox="1"/>
          <p:nvPr/>
        </p:nvSpPr>
        <p:spPr>
          <a:xfrm>
            <a:off x="1861073" y="74972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Convex Sets and Functions</a:t>
            </a:r>
            <a:endParaRPr sz="4000" dirty="0">
              <a:solidFill>
                <a:srgbClr val="434343"/>
              </a:solidFill>
            </a:endParaRPr>
          </a:p>
        </p:txBody>
      </p:sp>
      <p:sp>
        <p:nvSpPr>
          <p:cNvPr id="3" name="Oval 2"/>
          <p:cNvSpPr/>
          <p:nvPr/>
        </p:nvSpPr>
        <p:spPr>
          <a:xfrm rot="20603600">
            <a:off x="572600" y="3699164"/>
            <a:ext cx="2073618" cy="121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838200" y="4433459"/>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175933" y="408632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929640" y="4155908"/>
            <a:ext cx="1259684" cy="3148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698613" y="4433459"/>
                <a:ext cx="3706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prstClr val="black"/>
                          </a:solidFill>
                          <a:latin typeface="Cambria Math" charset="0"/>
                        </a:rPr>
                        <m:t>𝒙</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698613" y="4433459"/>
                <a:ext cx="370614"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049737" y="41163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prstClr val="black"/>
                          </a:solidFill>
                          <a:latin typeface="Cambria Math" charset="0"/>
                        </a:rPr>
                        <m:t>𝒚</m:t>
                      </m:r>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049737" y="4116340"/>
                <a:ext cx="375423" cy="369332"/>
              </a:xfrm>
              <a:prstGeom prst="rect">
                <a:avLst/>
              </a:prstGeom>
              <a:blipFill rotWithShape="0">
                <a:blip r:embed="rId4"/>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741676" y="3259980"/>
                <a:ext cx="271362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smtClean="0">
                          <a:solidFill>
                            <a:prstClr val="black"/>
                          </a:solidFill>
                          <a:latin typeface="Cambria Math" charset="0"/>
                          <a:ea typeface="Cambria Math" charset="0"/>
                          <a:cs typeface="Cambria Math" charset="0"/>
                        </a:rPr>
                        <m:t>𝜃</m:t>
                      </m:r>
                      <m:r>
                        <a:rPr lang="en-US" sz="1600" b="1" i="1">
                          <a:solidFill>
                            <a:prstClr val="black"/>
                          </a:solidFill>
                          <a:latin typeface="Cambria Math" charset="0"/>
                          <a:ea typeface="Cambria Math" charset="0"/>
                          <a:cs typeface="Cambria Math" charset="0"/>
                        </a:rPr>
                        <m:t>𝒙</m:t>
                      </m:r>
                      <m:r>
                        <a:rPr lang="en-US" sz="1600" i="1">
                          <a:solidFill>
                            <a:prstClr val="black"/>
                          </a:solidFill>
                          <a:latin typeface="Cambria Math" charset="0"/>
                          <a:ea typeface="Cambria Math" charset="0"/>
                          <a:cs typeface="Cambria Math" charset="0"/>
                        </a:rPr>
                        <m:t>+</m:t>
                      </m:r>
                      <m:d>
                        <m:dPr>
                          <m:ctrlPr>
                            <a:rPr lang="en-US" sz="1600" i="1">
                              <a:solidFill>
                                <a:prstClr val="black"/>
                              </a:solidFill>
                              <a:latin typeface="Cambria Math" panose="02040503050406030204" pitchFamily="18" charset="0"/>
                              <a:ea typeface="Cambria Math" charset="0"/>
                              <a:cs typeface="Cambria Math" charset="0"/>
                            </a:rPr>
                          </m:ctrlPr>
                        </m:dPr>
                        <m:e>
                          <m:r>
                            <a:rPr lang="en-US" sz="1600" i="1">
                              <a:solidFill>
                                <a:prstClr val="black"/>
                              </a:solidFill>
                              <a:latin typeface="Cambria Math" charset="0"/>
                              <a:ea typeface="Cambria Math" charset="0"/>
                              <a:cs typeface="Cambria Math" charset="0"/>
                            </a:rPr>
                            <m:t>1−</m:t>
                          </m:r>
                          <m:r>
                            <a:rPr lang="en-US" sz="1600" i="1">
                              <a:solidFill>
                                <a:prstClr val="black"/>
                              </a:solidFill>
                              <a:latin typeface="Cambria Math" charset="0"/>
                              <a:ea typeface="Cambria Math" charset="0"/>
                              <a:cs typeface="Cambria Math" charset="0"/>
                            </a:rPr>
                            <m:t>𝜃</m:t>
                          </m:r>
                        </m:e>
                      </m:d>
                      <m:r>
                        <a:rPr lang="en-US" sz="1600" b="1" i="1">
                          <a:solidFill>
                            <a:prstClr val="black"/>
                          </a:solidFill>
                          <a:latin typeface="Cambria Math" charset="0"/>
                          <a:ea typeface="Cambria Math" charset="0"/>
                          <a:cs typeface="Cambria Math" charset="0"/>
                        </a:rPr>
                        <m:t>𝒚</m:t>
                      </m:r>
                      <m:r>
                        <a:rPr lang="en-US" sz="1600" b="0" i="0" smtClean="0">
                          <a:solidFill>
                            <a:prstClr val="black"/>
                          </a:solidFill>
                          <a:latin typeface="Cambria Math" charset="0"/>
                          <a:ea typeface="Cambria Math" charset="0"/>
                          <a:cs typeface="Cambria Math" charset="0"/>
                        </a:rPr>
                        <m:t>,  </m:t>
                      </m:r>
                      <m:r>
                        <a:rPr lang="en-US" sz="1600" b="0" i="1" smtClean="0">
                          <a:solidFill>
                            <a:prstClr val="black"/>
                          </a:solidFill>
                          <a:latin typeface="Cambria Math" charset="0"/>
                          <a:ea typeface="Cambria Math" charset="0"/>
                          <a:cs typeface="Cambria Math" charset="0"/>
                        </a:rPr>
                        <m:t>𝜃</m:t>
                      </m:r>
                      <m:r>
                        <a:rPr lang="en-US" sz="1600" b="0" i="1" smtClean="0">
                          <a:solidFill>
                            <a:prstClr val="black"/>
                          </a:solidFill>
                          <a:latin typeface="Cambria Math" charset="0"/>
                          <a:ea typeface="Cambria Math" charset="0"/>
                          <a:cs typeface="Cambria Math" charset="0"/>
                        </a:rPr>
                        <m:t>∈[0,1]</m:t>
                      </m:r>
                    </m:oMath>
                  </m:oMathPara>
                </a14:m>
                <a:endParaRPr lang="en-US" sz="1600" dirty="0"/>
              </a:p>
            </p:txBody>
          </p:sp>
        </mc:Choice>
        <mc:Fallback xmlns="">
          <p:sp>
            <p:nvSpPr>
              <p:cNvPr id="13" name="Rectangle 12"/>
              <p:cNvSpPr>
                <a:spLocks noRot="1" noChangeAspect="1" noMove="1" noResize="1" noEditPoints="1" noAdjustHandles="1" noChangeArrowheads="1" noChangeShapeType="1" noTextEdit="1"/>
              </p:cNvSpPr>
              <p:nvPr/>
            </p:nvSpPr>
            <p:spPr>
              <a:xfrm>
                <a:off x="1741676" y="3259980"/>
                <a:ext cx="2713628" cy="338554"/>
              </a:xfrm>
              <a:prstGeom prst="rect">
                <a:avLst/>
              </a:prstGeom>
              <a:blipFill rotWithShape="0">
                <a:blip r:embed="rId5"/>
                <a:stretch>
                  <a:fillRect b="-12727"/>
                </a:stretch>
              </a:blipFill>
            </p:spPr>
            <p:txBody>
              <a:bodyPr/>
              <a:lstStyle/>
              <a:p>
                <a:r>
                  <a:rPr lang="en-US">
                    <a:noFill/>
                  </a:rPr>
                  <a:t> </a:t>
                </a:r>
              </a:p>
            </p:txBody>
          </p:sp>
        </mc:Fallback>
      </mc:AlternateContent>
      <p:cxnSp>
        <p:nvCxnSpPr>
          <p:cNvPr id="16" name="Curved Connector 15"/>
          <p:cNvCxnSpPr/>
          <p:nvPr/>
        </p:nvCxnSpPr>
        <p:spPr>
          <a:xfrm rot="5400000" flipH="1" flipV="1">
            <a:off x="1593076" y="3544043"/>
            <a:ext cx="782279" cy="749612"/>
          </a:xfrm>
          <a:prstGeom prst="curved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18"/>
              <p:cNvSpPr/>
              <p:nvPr/>
            </p:nvSpPr>
            <p:spPr>
              <a:xfrm>
                <a:off x="641180" y="3690847"/>
                <a:ext cx="3843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ea typeface="Cambria Math" charset="0"/>
                          <a:cs typeface="Cambria Math" charset="0"/>
                        </a:rPr>
                        <m:t>𝒞</m:t>
                      </m:r>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641180" y="3690847"/>
                <a:ext cx="384336" cy="369332"/>
              </a:xfrm>
              <a:prstGeom prst="rect">
                <a:avLst/>
              </a:prstGeom>
              <a:blipFill rotWithShape="0">
                <a:blip r:embed="rId6"/>
                <a:stretch>
                  <a:fillRect/>
                </a:stretch>
              </a:blipFill>
            </p:spPr>
            <p:txBody>
              <a:bodyPr/>
              <a:lstStyle/>
              <a:p>
                <a:r>
                  <a:rPr lang="en-US">
                    <a:noFill/>
                  </a:rPr>
                  <a:t> </a:t>
                </a:r>
              </a:p>
            </p:txBody>
          </p:sp>
        </mc:Fallback>
      </mc:AlternateContent>
      <p:sp>
        <p:nvSpPr>
          <p:cNvPr id="20" name="Freeform 19"/>
          <p:cNvSpPr/>
          <p:nvPr/>
        </p:nvSpPr>
        <p:spPr>
          <a:xfrm>
            <a:off x="5652655" y="3668199"/>
            <a:ext cx="1524000" cy="1011382"/>
          </a:xfrm>
          <a:custGeom>
            <a:avLst/>
            <a:gdLst>
              <a:gd name="connsiteX0" fmla="*/ 0 w 1524000"/>
              <a:gd name="connsiteY0" fmla="*/ 0 h 1011382"/>
              <a:gd name="connsiteX1" fmla="*/ 1191490 w 1524000"/>
              <a:gd name="connsiteY1" fmla="*/ 0 h 1011382"/>
              <a:gd name="connsiteX2" fmla="*/ 1524000 w 1524000"/>
              <a:gd name="connsiteY2" fmla="*/ 415637 h 1011382"/>
              <a:gd name="connsiteX3" fmla="*/ 969818 w 1524000"/>
              <a:gd name="connsiteY3" fmla="*/ 1011382 h 1011382"/>
              <a:gd name="connsiteX4" fmla="*/ 166254 w 1524000"/>
              <a:gd name="connsiteY4" fmla="*/ 595746 h 1011382"/>
              <a:gd name="connsiteX5" fmla="*/ 0 w 1524000"/>
              <a:gd name="connsiteY5" fmla="*/ 0 h 1011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000" h="1011382">
                <a:moveTo>
                  <a:pt x="0" y="0"/>
                </a:moveTo>
                <a:lnTo>
                  <a:pt x="1191490" y="0"/>
                </a:lnTo>
                <a:lnTo>
                  <a:pt x="1524000" y="415637"/>
                </a:lnTo>
                <a:lnTo>
                  <a:pt x="969818" y="1011382"/>
                </a:lnTo>
                <a:lnTo>
                  <a:pt x="166254" y="595746"/>
                </a:lnTo>
                <a:lnTo>
                  <a:pt x="0" y="0"/>
                </a:lnTo>
                <a:close/>
              </a:path>
            </a:pathLst>
          </a:custGeom>
          <a:pattFill prst="ltDnDiag">
            <a:fgClr>
              <a:schemeClr val="bg2">
                <a:lumMod val="5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620003" y="3649914"/>
            <a:ext cx="914400" cy="914400"/>
          </a:xfrm>
          <a:prstGeom prst="ellipse">
            <a:avLst/>
          </a:prstGeom>
          <a:pattFill prst="ltDnDiag">
            <a:fgClr>
              <a:schemeClr val="bg2">
                <a:lumMod val="5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e 23"/>
          <p:cNvSpPr/>
          <p:nvPr/>
        </p:nvSpPr>
        <p:spPr>
          <a:xfrm rot="778121">
            <a:off x="8178110" y="2807229"/>
            <a:ext cx="1828800" cy="1828800"/>
          </a:xfrm>
          <a:prstGeom prst="pie">
            <a:avLst>
              <a:gd name="adj1" fmla="val 0"/>
              <a:gd name="adj2" fmla="val 3933362"/>
            </a:avLst>
          </a:prstGeom>
          <a:pattFill prst="ltDnDiag">
            <a:fgClr>
              <a:schemeClr val="bg2">
                <a:lumMod val="5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gular Pentagon 24"/>
          <p:cNvSpPr/>
          <p:nvPr/>
        </p:nvSpPr>
        <p:spPr>
          <a:xfrm>
            <a:off x="6651521" y="5189258"/>
            <a:ext cx="1344704" cy="859864"/>
          </a:xfrm>
          <a:custGeom>
            <a:avLst/>
            <a:gdLst>
              <a:gd name="connsiteX0" fmla="*/ 1 w 1344706"/>
              <a:gd name="connsiteY0" fmla="*/ 376292 h 985147"/>
              <a:gd name="connsiteX1" fmla="*/ 672353 w 1344706"/>
              <a:gd name="connsiteY1" fmla="*/ 0 h 985147"/>
              <a:gd name="connsiteX2" fmla="*/ 1344705 w 1344706"/>
              <a:gd name="connsiteY2" fmla="*/ 376292 h 985147"/>
              <a:gd name="connsiteX3" fmla="*/ 1087889 w 1344706"/>
              <a:gd name="connsiteY3" fmla="*/ 985144 h 985147"/>
              <a:gd name="connsiteX4" fmla="*/ 256817 w 1344706"/>
              <a:gd name="connsiteY4" fmla="*/ 985144 h 985147"/>
              <a:gd name="connsiteX5" fmla="*/ 1 w 1344706"/>
              <a:gd name="connsiteY5" fmla="*/ 376292 h 985147"/>
              <a:gd name="connsiteX0" fmla="*/ 0 w 1344704"/>
              <a:gd name="connsiteY0" fmla="*/ 0 h 608852"/>
              <a:gd name="connsiteX1" fmla="*/ 672352 w 1344704"/>
              <a:gd name="connsiteY1" fmla="*/ 358813 h 608852"/>
              <a:gd name="connsiteX2" fmla="*/ 1344704 w 1344704"/>
              <a:gd name="connsiteY2" fmla="*/ 0 h 608852"/>
              <a:gd name="connsiteX3" fmla="*/ 1087888 w 1344704"/>
              <a:gd name="connsiteY3" fmla="*/ 608852 h 608852"/>
              <a:gd name="connsiteX4" fmla="*/ 256816 w 1344704"/>
              <a:gd name="connsiteY4" fmla="*/ 608852 h 608852"/>
              <a:gd name="connsiteX5" fmla="*/ 0 w 1344704"/>
              <a:gd name="connsiteY5" fmla="*/ 0 h 608852"/>
              <a:gd name="connsiteX0" fmla="*/ 0 w 1362634"/>
              <a:gd name="connsiteY0" fmla="*/ 0 h 841935"/>
              <a:gd name="connsiteX1" fmla="*/ 690282 w 1362634"/>
              <a:gd name="connsiteY1" fmla="*/ 591896 h 841935"/>
              <a:gd name="connsiteX2" fmla="*/ 1362634 w 1362634"/>
              <a:gd name="connsiteY2" fmla="*/ 233083 h 841935"/>
              <a:gd name="connsiteX3" fmla="*/ 1105818 w 1362634"/>
              <a:gd name="connsiteY3" fmla="*/ 841935 h 841935"/>
              <a:gd name="connsiteX4" fmla="*/ 274746 w 1362634"/>
              <a:gd name="connsiteY4" fmla="*/ 841935 h 841935"/>
              <a:gd name="connsiteX5" fmla="*/ 0 w 1362634"/>
              <a:gd name="connsiteY5" fmla="*/ 0 h 841935"/>
              <a:gd name="connsiteX0" fmla="*/ 0 w 1344704"/>
              <a:gd name="connsiteY0" fmla="*/ 17929 h 859864"/>
              <a:gd name="connsiteX1" fmla="*/ 690282 w 1344704"/>
              <a:gd name="connsiteY1" fmla="*/ 609825 h 859864"/>
              <a:gd name="connsiteX2" fmla="*/ 1344704 w 1344704"/>
              <a:gd name="connsiteY2" fmla="*/ 0 h 859864"/>
              <a:gd name="connsiteX3" fmla="*/ 1105818 w 1344704"/>
              <a:gd name="connsiteY3" fmla="*/ 859864 h 859864"/>
              <a:gd name="connsiteX4" fmla="*/ 274746 w 1344704"/>
              <a:gd name="connsiteY4" fmla="*/ 859864 h 859864"/>
              <a:gd name="connsiteX5" fmla="*/ 0 w 1344704"/>
              <a:gd name="connsiteY5" fmla="*/ 17929 h 859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704" h="859864">
                <a:moveTo>
                  <a:pt x="0" y="17929"/>
                </a:moveTo>
                <a:lnTo>
                  <a:pt x="690282" y="609825"/>
                </a:lnTo>
                <a:lnTo>
                  <a:pt x="1344704" y="0"/>
                </a:lnTo>
                <a:lnTo>
                  <a:pt x="1105818" y="859864"/>
                </a:lnTo>
                <a:lnTo>
                  <a:pt x="274746" y="859864"/>
                </a:lnTo>
                <a:lnTo>
                  <a:pt x="0" y="17929"/>
                </a:lnTo>
                <a:close/>
              </a:path>
            </a:pathLst>
          </a:custGeom>
          <a:pattFill prst="ltDnDiag">
            <a:fgClr>
              <a:schemeClr val="bg2">
                <a:lumMod val="5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600653" y="5342702"/>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913250" y="5342702"/>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225847" y="5342702"/>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9538443" y="5342702"/>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8600653" y="551824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913250" y="551824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9225847" y="551824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538443" y="551824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8600653" y="569379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913250" y="569379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9225847" y="569379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9538443" y="569379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8600653" y="586933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8913250" y="586933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9225847" y="586933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9538443" y="586933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750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animBg="1"/>
      <p:bldP spid="25"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p:cNvSpPr txBox="1">
                <a:spLocks/>
              </p:cNvSpPr>
              <p:nvPr/>
            </p:nvSpPr>
            <p:spPr>
              <a:xfrm>
                <a:off x="256332" y="1547311"/>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3000"/>
                  </a:lnSpc>
                </a:pPr>
                <a:r>
                  <a:rPr lang="en-US" b="1" dirty="0"/>
                  <a:t>Convex Function</a:t>
                </a:r>
                <a:r>
                  <a:rPr lang="en-US" dirty="0"/>
                  <a:t>: A function </a:t>
                </a:r>
                <a14:m>
                  <m:oMath xmlns:m="http://schemas.openxmlformats.org/officeDocument/2006/math">
                    <m:r>
                      <a:rPr lang="en-US" i="1">
                        <a:latin typeface="Cambria Math" charset="0"/>
                      </a:rPr>
                      <m:t>𝑓</m:t>
                    </m:r>
                    <m:r>
                      <a:rPr lang="en-US" i="1">
                        <a:latin typeface="Cambria Math" charset="0"/>
                      </a:rPr>
                      <m:t>: </m:t>
                    </m:r>
                    <m:sSup>
                      <m:sSupPr>
                        <m:ctrlPr>
                          <a:rPr lang="en-US" i="1">
                            <a:latin typeface="Cambria Math" panose="02040503050406030204" pitchFamily="18" charset="0"/>
                          </a:rPr>
                        </m:ctrlPr>
                      </m:sSupPr>
                      <m:e>
                        <m:r>
                          <a:rPr lang="en-US" i="1">
                            <a:latin typeface="Cambria Math" charset="0"/>
                            <a:ea typeface="Cambria Math" charset="0"/>
                            <a:cs typeface="Cambria Math" charset="0"/>
                          </a:rPr>
                          <m:t>ℝ</m:t>
                        </m:r>
                      </m:e>
                      <m:sup>
                        <m:r>
                          <a:rPr lang="en-US" i="1">
                            <a:latin typeface="Cambria Math" charset="0"/>
                          </a:rPr>
                          <m:t>𝑛</m:t>
                        </m:r>
                      </m:sup>
                    </m:sSup>
                    <m:r>
                      <a:rPr lang="en-US" i="1">
                        <a:latin typeface="Cambria Math" charset="0"/>
                      </a:rPr>
                      <m:t>→</m:t>
                    </m:r>
                    <m:r>
                      <a:rPr lang="en-US" i="1">
                        <a:latin typeface="Cambria Math" charset="0"/>
                        <a:ea typeface="Cambria Math" charset="0"/>
                        <a:cs typeface="Cambria Math" charset="0"/>
                      </a:rPr>
                      <m:t>ℝ</m:t>
                    </m:r>
                  </m:oMath>
                </a14:m>
                <a:r>
                  <a:rPr lang="en-US" dirty="0"/>
                  <a:t> is a convex function if its domain </a:t>
                </a:r>
                <a14:m>
                  <m:oMath xmlns:m="http://schemas.openxmlformats.org/officeDocument/2006/math">
                    <m:r>
                      <a:rPr lang="en-US" b="0" i="1" smtClean="0">
                        <a:latin typeface="Cambria Math" charset="0"/>
                      </a:rPr>
                      <m:t>𝑑𝑜𝑚</m:t>
                    </m:r>
                    <m:r>
                      <a:rPr lang="en-US" b="0" i="1" smtClean="0">
                        <a:latin typeface="Cambria Math" charset="0"/>
                      </a:rPr>
                      <m:t>(</m:t>
                    </m:r>
                    <m:r>
                      <a:rPr lang="en-US" b="0" i="1" smtClean="0">
                        <a:latin typeface="Cambria Math" charset="0"/>
                      </a:rPr>
                      <m:t>𝑓</m:t>
                    </m:r>
                    <m:r>
                      <a:rPr lang="en-US" b="0" i="1" smtClean="0">
                        <a:latin typeface="Cambria Math" charset="0"/>
                      </a:rPr>
                      <m:t>)</m:t>
                    </m:r>
                  </m:oMath>
                </a14:m>
                <a:r>
                  <a:rPr lang="en-US" dirty="0"/>
                  <a:t> is a convex set and for all </a:t>
                </a:r>
                <a14:m>
                  <m:oMath xmlns:m="http://schemas.openxmlformats.org/officeDocument/2006/math">
                    <m:r>
                      <a:rPr lang="en-US" b="0" i="1" smtClean="0">
                        <a:latin typeface="Cambria Math" charset="0"/>
                      </a:rPr>
                      <m:t>𝑥</m:t>
                    </m:r>
                    <m:r>
                      <a:rPr lang="en-US" b="0" i="1" smtClean="0">
                        <a:latin typeface="Cambria Math" charset="0"/>
                      </a:rPr>
                      <m:t>,</m:t>
                    </m:r>
                    <m:r>
                      <a:rPr lang="en-US" b="0" i="1" smtClean="0">
                        <a:latin typeface="Cambria Math" charset="0"/>
                      </a:rPr>
                      <m:t>𝑦</m:t>
                    </m:r>
                    <m:r>
                      <a:rPr lang="en-US" b="0" i="1" smtClean="0">
                        <a:latin typeface="Cambria Math" charset="0"/>
                      </a:rPr>
                      <m:t>∈</m:t>
                    </m:r>
                    <m:r>
                      <a:rPr lang="en-US" b="0" i="1" smtClean="0">
                        <a:latin typeface="Cambria Math" charset="0"/>
                        <a:ea typeface="Cambria Math" charset="0"/>
                        <a:cs typeface="Cambria Math" charset="0"/>
                      </a:rPr>
                      <m:t>𝑑𝑜𝑚</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𝑓</m:t>
                    </m:r>
                    <m:r>
                      <a:rPr lang="en-US" b="0" i="1" smtClean="0">
                        <a:latin typeface="Cambria Math" charset="0"/>
                        <a:ea typeface="Cambria Math" charset="0"/>
                        <a:cs typeface="Cambria Math" charset="0"/>
                      </a:rPr>
                      <m:t>)</m:t>
                    </m:r>
                  </m:oMath>
                </a14:m>
                <a:r>
                  <a:rPr lang="en-US" dirty="0"/>
                  <a:t>, and </a:t>
                </a:r>
                <a14:m>
                  <m:oMath xmlns:m="http://schemas.openxmlformats.org/officeDocument/2006/math">
                    <m:r>
                      <a:rPr lang="en-US" i="1">
                        <a:latin typeface="Cambria Math" charset="0"/>
                        <a:ea typeface="Cambria Math" charset="0"/>
                        <a:cs typeface="Cambria Math" charset="0"/>
                      </a:rPr>
                      <m:t>𝜃</m:t>
                    </m:r>
                    <m:r>
                      <a:rPr lang="en-US" i="1">
                        <a:latin typeface="Cambria Math" charset="0"/>
                        <a:ea typeface="Cambria Math" charset="0"/>
                        <a:cs typeface="Cambria Math" charset="0"/>
                      </a:rPr>
                      <m:t>∈</m:t>
                    </m:r>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0,1</m:t>
                        </m:r>
                      </m:e>
                    </m:d>
                  </m:oMath>
                </a14:m>
                <a:r>
                  <a:rPr lang="en-US" dirty="0"/>
                  <a:t>, we have</a:t>
                </a:r>
                <a:br>
                  <a:rPr lang="en-US" dirty="0"/>
                </a:br>
                <a:br>
                  <a:rPr lang="en-US" dirty="0"/>
                </a:br>
                <a:r>
                  <a:rPr lang="en-US" dirty="0"/>
                  <a:t>				</a:t>
                </a:r>
                <a14:m>
                  <m:oMath xmlns:m="http://schemas.openxmlformats.org/officeDocument/2006/math">
                    <m:r>
                      <a:rPr lang="en-US" b="0" i="1" smtClean="0">
                        <a:latin typeface="Cambria Math" charset="0"/>
                        <a:ea typeface="Cambria Math" charset="0"/>
                        <a:cs typeface="Cambria Math" charset="0"/>
                      </a:rPr>
                      <m:t>𝑓</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𝜃</m:t>
                        </m:r>
                        <m:r>
                          <a:rPr lang="en-US" b="1" i="1" smtClean="0">
                            <a:latin typeface="Cambria Math" charset="0"/>
                            <a:ea typeface="Cambria Math" charset="0"/>
                            <a:cs typeface="Cambria Math" charset="0"/>
                          </a:rPr>
                          <m:t>𝒙</m:t>
                        </m:r>
                        <m:r>
                          <a:rPr lang="en-US" b="0" i="1" smtClean="0">
                            <a:latin typeface="Cambria Math" charset="0"/>
                            <a:ea typeface="Cambria Math" charset="0"/>
                            <a:cs typeface="Cambria Math" charset="0"/>
                          </a:rPr>
                          <m:t>+</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𝜃</m:t>
                            </m:r>
                          </m:e>
                        </m:d>
                        <m:r>
                          <a:rPr lang="en-US" b="1" i="1" smtClean="0">
                            <a:latin typeface="Cambria Math" charset="0"/>
                            <a:ea typeface="Cambria Math" charset="0"/>
                            <a:cs typeface="Cambria Math" charset="0"/>
                          </a:rPr>
                          <m:t>𝒚</m:t>
                        </m:r>
                      </m:e>
                    </m:d>
                    <m:r>
                      <a:rPr lang="en-US" b="1" i="1" smtClean="0">
                        <a:latin typeface="Cambria Math" charset="0"/>
                        <a:ea typeface="Cambria Math" charset="0"/>
                        <a:cs typeface="Cambria Math" charset="0"/>
                      </a:rPr>
                      <m:t>≤</m:t>
                    </m:r>
                    <m:r>
                      <a:rPr lang="en-US" i="1">
                        <a:latin typeface="Cambria Math" charset="0"/>
                        <a:ea typeface="Cambria Math" charset="0"/>
                        <a:cs typeface="Cambria Math" charset="0"/>
                      </a:rPr>
                      <m:t>𝜃</m:t>
                    </m:r>
                    <m:r>
                      <a:rPr lang="en-US" b="0" i="1" smtClean="0">
                        <a:latin typeface="Cambria Math" charset="0"/>
                        <a:ea typeface="Cambria Math" charset="0"/>
                        <a:cs typeface="Cambria Math" charset="0"/>
                      </a:rPr>
                      <m:t>𝑓</m:t>
                    </m:r>
                    <m:r>
                      <a:rPr lang="en-US" b="0" i="1" smtClean="0">
                        <a:latin typeface="Cambria Math" charset="0"/>
                        <a:ea typeface="Cambria Math" charset="0"/>
                        <a:cs typeface="Cambria Math" charset="0"/>
                      </a:rPr>
                      <m:t>(</m:t>
                    </m:r>
                    <m:r>
                      <a:rPr lang="en-US" b="1" i="1">
                        <a:latin typeface="Cambria Math" charset="0"/>
                        <a:ea typeface="Cambria Math" charset="0"/>
                        <a:cs typeface="Cambria Math" charset="0"/>
                      </a:rPr>
                      <m:t>𝒙</m:t>
                    </m:r>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1−</m:t>
                        </m:r>
                        <m:r>
                          <a:rPr lang="en-US" i="1">
                            <a:latin typeface="Cambria Math" charset="0"/>
                            <a:ea typeface="Cambria Math" charset="0"/>
                            <a:cs typeface="Cambria Math" charset="0"/>
                          </a:rPr>
                          <m:t>𝜃</m:t>
                        </m:r>
                      </m:e>
                    </m:d>
                    <m:r>
                      <a:rPr lang="en-US" b="0" i="1" smtClean="0">
                        <a:latin typeface="Cambria Math" charset="0"/>
                        <a:ea typeface="Cambria Math" charset="0"/>
                        <a:cs typeface="Cambria Math" charset="0"/>
                      </a:rPr>
                      <m:t>𝑓</m:t>
                    </m:r>
                    <m:r>
                      <a:rPr lang="en-US" b="0" i="1" smtClean="0">
                        <a:latin typeface="Cambria Math" charset="0"/>
                        <a:ea typeface="Cambria Math" charset="0"/>
                        <a:cs typeface="Cambria Math" charset="0"/>
                      </a:rPr>
                      <m:t>(</m:t>
                    </m:r>
                    <m:r>
                      <a:rPr lang="en-US" b="1" i="1">
                        <a:latin typeface="Cambria Math" charset="0"/>
                        <a:ea typeface="Cambria Math" charset="0"/>
                        <a:cs typeface="Cambria Math" charset="0"/>
                      </a:rPr>
                      <m:t>𝒚</m:t>
                    </m:r>
                    <m:r>
                      <a:rPr lang="en-US" b="0" i="1" smtClean="0">
                        <a:latin typeface="Cambria Math" charset="0"/>
                        <a:ea typeface="Cambria Math" charset="0"/>
                        <a:cs typeface="Cambria Math" charset="0"/>
                      </a:rPr>
                      <m:t>)</m:t>
                    </m:r>
                  </m:oMath>
                </a14:m>
                <a:endParaRPr lang="en-US" dirty="0"/>
              </a:p>
              <a:p>
                <a:pPr>
                  <a:lnSpc>
                    <a:spcPts val="3000"/>
                  </a:lnSpc>
                </a:pPr>
                <a:endParaRPr lang="en-US" dirty="0"/>
              </a:p>
              <a:p>
                <a:pPr>
                  <a:lnSpc>
                    <a:spcPts val="3000"/>
                  </a:lnSpc>
                </a:pPr>
                <a:endParaRPr lang="en-US" i="1" dirty="0">
                  <a:latin typeface="Cambria Math" charset="0"/>
                </a:endParaRPr>
              </a:p>
              <a:p>
                <a:pPr>
                  <a:lnSpc>
                    <a:spcPts val="3000"/>
                  </a:lnSpc>
                </a:pPr>
                <a:endParaRPr lang="en-US" i="1" dirty="0">
                  <a:latin typeface="Cambria Math" charset="0"/>
                </a:endParaRPr>
              </a:p>
            </p:txBody>
          </p:sp>
        </mc:Choice>
        <mc:Fallback xmlns="">
          <p:sp>
            <p:nvSpPr>
              <p:cNvPr id="28" name="Content Placeholder 2"/>
              <p:cNvSpPr txBox="1">
                <a:spLocks noRot="1" noChangeAspect="1" noMove="1" noResize="1" noEditPoints="1" noAdjustHandles="1" noChangeArrowheads="1" noChangeShapeType="1" noTextEdit="1"/>
              </p:cNvSpPr>
              <p:nvPr/>
            </p:nvSpPr>
            <p:spPr>
              <a:xfrm>
                <a:off x="256332" y="1547311"/>
                <a:ext cx="11935668" cy="4655425"/>
              </a:xfrm>
              <a:prstGeom prst="rect">
                <a:avLst/>
              </a:prstGeom>
              <a:blipFill rotWithShape="0">
                <a:blip r:embed="rId2"/>
                <a:stretch>
                  <a:fillRect l="-919" t="-23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05, 11 Jan, 2021</a:t>
            </a:r>
            <a:endParaRPr lang="en-US" dirty="0"/>
          </a:p>
        </p:txBody>
      </p:sp>
      <p:sp>
        <p:nvSpPr>
          <p:cNvPr id="8" name="Google Shape;100;p14"/>
          <p:cNvSpPr txBox="1"/>
          <p:nvPr/>
        </p:nvSpPr>
        <p:spPr>
          <a:xfrm>
            <a:off x="1861073" y="74972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Convex Sets and Functions</a:t>
            </a:r>
            <a:endParaRPr sz="4000" dirty="0">
              <a:solidFill>
                <a:srgbClr val="434343"/>
              </a:solidFill>
            </a:endParaRPr>
          </a:p>
        </p:txBody>
      </p:sp>
      <p:cxnSp>
        <p:nvCxnSpPr>
          <p:cNvPr id="6" name="Straight Arrow Connector 5">
            <a:extLst>
              <a:ext uri="{FF2B5EF4-FFF2-40B4-BE49-F238E27FC236}">
                <a16:creationId xmlns:a16="http://schemas.microsoft.com/office/drawing/2014/main" id="{CB2C5913-87AA-AA46-BEC1-D1D6CF7EC5A1}"/>
              </a:ext>
            </a:extLst>
          </p:cNvPr>
          <p:cNvCxnSpPr>
            <a:cxnSpLocks/>
          </p:cNvCxnSpPr>
          <p:nvPr/>
        </p:nvCxnSpPr>
        <p:spPr>
          <a:xfrm>
            <a:off x="838200" y="5949268"/>
            <a:ext cx="2784382"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A780877C-C5D5-5944-84DC-1AA9D9AB1F67}"/>
                  </a:ext>
                </a:extLst>
              </p14:cNvPr>
              <p14:cNvContentPartPr/>
              <p14:nvPr/>
            </p14:nvContentPartPr>
            <p14:xfrm>
              <a:off x="1277006" y="4340482"/>
              <a:ext cx="1455480" cy="1330920"/>
            </p14:xfrm>
          </p:contentPart>
        </mc:Choice>
        <mc:Fallback xmlns="">
          <p:pic>
            <p:nvPicPr>
              <p:cNvPr id="14" name="Ink 13">
                <a:extLst>
                  <a:ext uri="{FF2B5EF4-FFF2-40B4-BE49-F238E27FC236}">
                    <a16:creationId xmlns:a16="http://schemas.microsoft.com/office/drawing/2014/main" id="{A780877C-C5D5-5944-84DC-1AA9D9AB1F67}"/>
                  </a:ext>
                </a:extLst>
              </p:cNvPr>
              <p:cNvPicPr/>
              <p:nvPr/>
            </p:nvPicPr>
            <p:blipFill>
              <a:blip r:embed="rId4"/>
              <a:stretch>
                <a:fillRect/>
              </a:stretch>
            </p:blipFill>
            <p:spPr>
              <a:xfrm>
                <a:off x="1268006" y="4331482"/>
                <a:ext cx="1473120" cy="1348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C4FC4DC7-CD1C-7544-BECA-E2A0DCA3F84E}"/>
                  </a:ext>
                </a:extLst>
              </p14:cNvPr>
              <p14:cNvContentPartPr/>
              <p14:nvPr/>
            </p14:nvContentPartPr>
            <p14:xfrm>
              <a:off x="1583006" y="5225002"/>
              <a:ext cx="63720" cy="83880"/>
            </p14:xfrm>
          </p:contentPart>
        </mc:Choice>
        <mc:Fallback xmlns="">
          <p:pic>
            <p:nvPicPr>
              <p:cNvPr id="15" name="Ink 14">
                <a:extLst>
                  <a:ext uri="{FF2B5EF4-FFF2-40B4-BE49-F238E27FC236}">
                    <a16:creationId xmlns:a16="http://schemas.microsoft.com/office/drawing/2014/main" id="{C4FC4DC7-CD1C-7544-BECA-E2A0DCA3F84E}"/>
                  </a:ext>
                </a:extLst>
              </p:cNvPr>
              <p:cNvPicPr/>
              <p:nvPr/>
            </p:nvPicPr>
            <p:blipFill>
              <a:blip r:embed="rId6"/>
              <a:stretch>
                <a:fillRect/>
              </a:stretch>
            </p:blipFill>
            <p:spPr>
              <a:xfrm>
                <a:off x="1574366" y="5216362"/>
                <a:ext cx="813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18BA05E7-D912-064D-B2FB-10BE760A4F40}"/>
                  </a:ext>
                </a:extLst>
              </p14:cNvPr>
              <p14:cNvContentPartPr/>
              <p14:nvPr/>
            </p14:nvContentPartPr>
            <p14:xfrm>
              <a:off x="2593526" y="4904602"/>
              <a:ext cx="64440" cy="64440"/>
            </p14:xfrm>
          </p:contentPart>
        </mc:Choice>
        <mc:Fallback xmlns="">
          <p:pic>
            <p:nvPicPr>
              <p:cNvPr id="16" name="Ink 15">
                <a:extLst>
                  <a:ext uri="{FF2B5EF4-FFF2-40B4-BE49-F238E27FC236}">
                    <a16:creationId xmlns:a16="http://schemas.microsoft.com/office/drawing/2014/main" id="{18BA05E7-D912-064D-B2FB-10BE760A4F40}"/>
                  </a:ext>
                </a:extLst>
              </p:cNvPr>
              <p:cNvPicPr/>
              <p:nvPr/>
            </p:nvPicPr>
            <p:blipFill>
              <a:blip r:embed="rId8"/>
              <a:stretch>
                <a:fillRect/>
              </a:stretch>
            </p:blipFill>
            <p:spPr>
              <a:xfrm>
                <a:off x="2584526" y="4895962"/>
                <a:ext cx="820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19C6AE4A-F9A3-6F42-9CBA-65C79F91E25F}"/>
                  </a:ext>
                </a:extLst>
              </p14:cNvPr>
              <p14:cNvContentPartPr/>
              <p14:nvPr/>
            </p14:nvContentPartPr>
            <p14:xfrm>
              <a:off x="1593086" y="5235802"/>
              <a:ext cx="45000" cy="67680"/>
            </p14:xfrm>
          </p:contentPart>
        </mc:Choice>
        <mc:Fallback xmlns="">
          <p:pic>
            <p:nvPicPr>
              <p:cNvPr id="17" name="Ink 16">
                <a:extLst>
                  <a:ext uri="{FF2B5EF4-FFF2-40B4-BE49-F238E27FC236}">
                    <a16:creationId xmlns:a16="http://schemas.microsoft.com/office/drawing/2014/main" id="{19C6AE4A-F9A3-6F42-9CBA-65C79F91E25F}"/>
                  </a:ext>
                </a:extLst>
              </p:cNvPr>
              <p:cNvPicPr/>
              <p:nvPr/>
            </p:nvPicPr>
            <p:blipFill>
              <a:blip r:embed="rId10"/>
              <a:stretch>
                <a:fillRect/>
              </a:stretch>
            </p:blipFill>
            <p:spPr>
              <a:xfrm>
                <a:off x="1584446" y="5227162"/>
                <a:ext cx="626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3F2C49D8-1E42-1E4F-912B-446D10B39546}"/>
                  </a:ext>
                </a:extLst>
              </p14:cNvPr>
              <p14:cNvContentPartPr/>
              <p14:nvPr/>
            </p14:nvContentPartPr>
            <p14:xfrm>
              <a:off x="1615046" y="4928002"/>
              <a:ext cx="1038600" cy="345240"/>
            </p14:xfrm>
          </p:contentPart>
        </mc:Choice>
        <mc:Fallback xmlns="">
          <p:pic>
            <p:nvPicPr>
              <p:cNvPr id="18" name="Ink 17">
                <a:extLst>
                  <a:ext uri="{FF2B5EF4-FFF2-40B4-BE49-F238E27FC236}">
                    <a16:creationId xmlns:a16="http://schemas.microsoft.com/office/drawing/2014/main" id="{3F2C49D8-1E42-1E4F-912B-446D10B39546}"/>
                  </a:ext>
                </a:extLst>
              </p:cNvPr>
              <p:cNvPicPr/>
              <p:nvPr/>
            </p:nvPicPr>
            <p:blipFill>
              <a:blip r:embed="rId12"/>
              <a:stretch>
                <a:fillRect/>
              </a:stretch>
            </p:blipFill>
            <p:spPr>
              <a:xfrm>
                <a:off x="1606406" y="4919002"/>
                <a:ext cx="105624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1">
                <a:extLst>
                  <a:ext uri="{FF2B5EF4-FFF2-40B4-BE49-F238E27FC236}">
                    <a16:creationId xmlns:a16="http://schemas.microsoft.com/office/drawing/2014/main" id="{18B59F0A-DFB7-4542-A941-61F897ADA131}"/>
                  </a:ext>
                </a:extLst>
              </p14:cNvPr>
              <p14:cNvContentPartPr/>
              <p14:nvPr/>
            </p14:nvContentPartPr>
            <p14:xfrm>
              <a:off x="1598846" y="5315722"/>
              <a:ext cx="10440" cy="237960"/>
            </p14:xfrm>
          </p:contentPart>
        </mc:Choice>
        <mc:Fallback xmlns="">
          <p:pic>
            <p:nvPicPr>
              <p:cNvPr id="21" name="Ink 21">
                <a:extLst>
                  <a:ext uri="{FF2B5EF4-FFF2-40B4-BE49-F238E27FC236}">
                    <a16:creationId xmlns:a16="http://schemas.microsoft.com/office/drawing/2014/main" id="{18B59F0A-DFB7-4542-A941-61F897ADA131}"/>
                  </a:ext>
                </a:extLst>
              </p:cNvPr>
              <p:cNvPicPr/>
              <p:nvPr/>
            </p:nvPicPr>
            <p:blipFill>
              <a:blip r:embed="rId14"/>
              <a:stretch>
                <a:fillRect/>
              </a:stretch>
            </p:blipFill>
            <p:spPr>
              <a:xfrm>
                <a:off x="1590206" y="5306722"/>
                <a:ext cx="280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B19DB796-FC18-8A4E-9FDE-086FD7240DDD}"/>
                  </a:ext>
                </a:extLst>
              </p14:cNvPr>
              <p14:cNvContentPartPr/>
              <p14:nvPr/>
            </p14:nvContentPartPr>
            <p14:xfrm>
              <a:off x="1613246" y="5649442"/>
              <a:ext cx="11160" cy="268560"/>
            </p14:xfrm>
          </p:contentPart>
        </mc:Choice>
        <mc:Fallback xmlns="">
          <p:pic>
            <p:nvPicPr>
              <p:cNvPr id="23" name="Ink 22">
                <a:extLst>
                  <a:ext uri="{FF2B5EF4-FFF2-40B4-BE49-F238E27FC236}">
                    <a16:creationId xmlns:a16="http://schemas.microsoft.com/office/drawing/2014/main" id="{B19DB796-FC18-8A4E-9FDE-086FD7240DDD}"/>
                  </a:ext>
                </a:extLst>
              </p:cNvPr>
              <p:cNvPicPr/>
              <p:nvPr/>
            </p:nvPicPr>
            <p:blipFill>
              <a:blip r:embed="rId16"/>
              <a:stretch>
                <a:fillRect/>
              </a:stretch>
            </p:blipFill>
            <p:spPr>
              <a:xfrm>
                <a:off x="1604606" y="5640802"/>
                <a:ext cx="288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6">
                <a:extLst>
                  <a:ext uri="{FF2B5EF4-FFF2-40B4-BE49-F238E27FC236}">
                    <a16:creationId xmlns:a16="http://schemas.microsoft.com/office/drawing/2014/main" id="{B5509F8F-B123-9A4A-BF9D-4BF43AC1877C}"/>
                  </a:ext>
                </a:extLst>
              </p14:cNvPr>
              <p14:cNvContentPartPr/>
              <p14:nvPr/>
            </p14:nvContentPartPr>
            <p14:xfrm>
              <a:off x="2614046" y="4984162"/>
              <a:ext cx="38160" cy="330480"/>
            </p14:xfrm>
          </p:contentPart>
        </mc:Choice>
        <mc:Fallback xmlns="">
          <p:pic>
            <p:nvPicPr>
              <p:cNvPr id="26" name="Ink 26">
                <a:extLst>
                  <a:ext uri="{FF2B5EF4-FFF2-40B4-BE49-F238E27FC236}">
                    <a16:creationId xmlns:a16="http://schemas.microsoft.com/office/drawing/2014/main" id="{B5509F8F-B123-9A4A-BF9D-4BF43AC1877C}"/>
                  </a:ext>
                </a:extLst>
              </p:cNvPr>
              <p:cNvPicPr/>
              <p:nvPr/>
            </p:nvPicPr>
            <p:blipFill>
              <a:blip r:embed="rId18"/>
              <a:stretch>
                <a:fillRect/>
              </a:stretch>
            </p:blipFill>
            <p:spPr>
              <a:xfrm>
                <a:off x="2605406" y="4975172"/>
                <a:ext cx="55800" cy="348101"/>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Ink 32">
                <a:extLst>
                  <a:ext uri="{FF2B5EF4-FFF2-40B4-BE49-F238E27FC236}">
                    <a16:creationId xmlns:a16="http://schemas.microsoft.com/office/drawing/2014/main" id="{0748ECCC-BD58-FA4A-B7A2-06E05567EB11}"/>
                  </a:ext>
                </a:extLst>
              </p14:cNvPr>
              <p14:cNvContentPartPr/>
              <p14:nvPr/>
            </p14:nvContentPartPr>
            <p14:xfrm>
              <a:off x="1563566" y="6006202"/>
              <a:ext cx="111240" cy="173520"/>
            </p14:xfrm>
          </p:contentPart>
        </mc:Choice>
        <mc:Fallback xmlns="">
          <p:pic>
            <p:nvPicPr>
              <p:cNvPr id="32" name="Ink 32">
                <a:extLst>
                  <a:ext uri="{FF2B5EF4-FFF2-40B4-BE49-F238E27FC236}">
                    <a16:creationId xmlns:a16="http://schemas.microsoft.com/office/drawing/2014/main" id="{0748ECCC-BD58-FA4A-B7A2-06E05567EB11}"/>
                  </a:ext>
                </a:extLst>
              </p:cNvPr>
              <p:cNvPicPr/>
              <p:nvPr/>
            </p:nvPicPr>
            <p:blipFill>
              <a:blip r:embed="rId20"/>
              <a:stretch>
                <a:fillRect/>
              </a:stretch>
            </p:blipFill>
            <p:spPr>
              <a:xfrm>
                <a:off x="1554566" y="5997562"/>
                <a:ext cx="1288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5">
                <a:extLst>
                  <a:ext uri="{FF2B5EF4-FFF2-40B4-BE49-F238E27FC236}">
                    <a16:creationId xmlns:a16="http://schemas.microsoft.com/office/drawing/2014/main" id="{6516A7CC-E1BE-1941-B289-818B0A26A662}"/>
                  </a:ext>
                </a:extLst>
              </p14:cNvPr>
              <p14:cNvContentPartPr/>
              <p14:nvPr/>
            </p14:nvContentPartPr>
            <p14:xfrm>
              <a:off x="2589566" y="5381962"/>
              <a:ext cx="107280" cy="804240"/>
            </p14:xfrm>
          </p:contentPart>
        </mc:Choice>
        <mc:Fallback xmlns="">
          <p:pic>
            <p:nvPicPr>
              <p:cNvPr id="35" name="Ink 35">
                <a:extLst>
                  <a:ext uri="{FF2B5EF4-FFF2-40B4-BE49-F238E27FC236}">
                    <a16:creationId xmlns:a16="http://schemas.microsoft.com/office/drawing/2014/main" id="{6516A7CC-E1BE-1941-B289-818B0A26A662}"/>
                  </a:ext>
                </a:extLst>
              </p:cNvPr>
              <p:cNvPicPr/>
              <p:nvPr/>
            </p:nvPicPr>
            <p:blipFill>
              <a:blip r:embed="rId22"/>
              <a:stretch>
                <a:fillRect/>
              </a:stretch>
            </p:blipFill>
            <p:spPr>
              <a:xfrm>
                <a:off x="2580566" y="5372962"/>
                <a:ext cx="124920" cy="821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 name="Ink 39">
                <a:extLst>
                  <a:ext uri="{FF2B5EF4-FFF2-40B4-BE49-F238E27FC236}">
                    <a16:creationId xmlns:a16="http://schemas.microsoft.com/office/drawing/2014/main" id="{EF2C3A22-F0F0-F147-9AC8-A7B662EEB719}"/>
                  </a:ext>
                </a:extLst>
              </p14:cNvPr>
              <p14:cNvContentPartPr/>
              <p14:nvPr/>
            </p14:nvContentPartPr>
            <p14:xfrm>
              <a:off x="2700446" y="4835842"/>
              <a:ext cx="176760" cy="202320"/>
            </p14:xfrm>
          </p:contentPart>
        </mc:Choice>
        <mc:Fallback xmlns="">
          <p:pic>
            <p:nvPicPr>
              <p:cNvPr id="39" name="Ink 39">
                <a:extLst>
                  <a:ext uri="{FF2B5EF4-FFF2-40B4-BE49-F238E27FC236}">
                    <a16:creationId xmlns:a16="http://schemas.microsoft.com/office/drawing/2014/main" id="{EF2C3A22-F0F0-F147-9AC8-A7B662EEB719}"/>
                  </a:ext>
                </a:extLst>
              </p:cNvPr>
              <p:cNvPicPr/>
              <p:nvPr/>
            </p:nvPicPr>
            <p:blipFill>
              <a:blip r:embed="rId24"/>
              <a:stretch>
                <a:fillRect/>
              </a:stretch>
            </p:blipFill>
            <p:spPr>
              <a:xfrm>
                <a:off x="2691446" y="4827202"/>
                <a:ext cx="1944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3" name="Ink 43">
                <a:extLst>
                  <a:ext uri="{FF2B5EF4-FFF2-40B4-BE49-F238E27FC236}">
                    <a16:creationId xmlns:a16="http://schemas.microsoft.com/office/drawing/2014/main" id="{F0FD899C-BBEF-7547-A6EB-507A27B3758A}"/>
                  </a:ext>
                </a:extLst>
              </p14:cNvPr>
              <p14:cNvContentPartPr/>
              <p14:nvPr/>
            </p14:nvContentPartPr>
            <p14:xfrm>
              <a:off x="2810246" y="4807402"/>
              <a:ext cx="256680" cy="252720"/>
            </p14:xfrm>
          </p:contentPart>
        </mc:Choice>
        <mc:Fallback xmlns="">
          <p:pic>
            <p:nvPicPr>
              <p:cNvPr id="43" name="Ink 43">
                <a:extLst>
                  <a:ext uri="{FF2B5EF4-FFF2-40B4-BE49-F238E27FC236}">
                    <a16:creationId xmlns:a16="http://schemas.microsoft.com/office/drawing/2014/main" id="{F0FD899C-BBEF-7547-A6EB-507A27B3758A}"/>
                  </a:ext>
                </a:extLst>
              </p:cNvPr>
              <p:cNvPicPr/>
              <p:nvPr/>
            </p:nvPicPr>
            <p:blipFill>
              <a:blip r:embed="rId26"/>
              <a:stretch>
                <a:fillRect/>
              </a:stretch>
            </p:blipFill>
            <p:spPr>
              <a:xfrm>
                <a:off x="2801606" y="4798762"/>
                <a:ext cx="2743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7" name="Ink 47">
                <a:extLst>
                  <a:ext uri="{FF2B5EF4-FFF2-40B4-BE49-F238E27FC236}">
                    <a16:creationId xmlns:a16="http://schemas.microsoft.com/office/drawing/2014/main" id="{4DC7E95B-1817-CB48-B3F9-82FDBB9C5A01}"/>
                  </a:ext>
                </a:extLst>
              </p14:cNvPr>
              <p14:cNvContentPartPr/>
              <p14:nvPr/>
            </p14:nvContentPartPr>
            <p14:xfrm>
              <a:off x="2998886" y="4681762"/>
              <a:ext cx="618480" cy="329400"/>
            </p14:xfrm>
          </p:contentPart>
        </mc:Choice>
        <mc:Fallback xmlns="">
          <p:pic>
            <p:nvPicPr>
              <p:cNvPr id="47" name="Ink 47">
                <a:extLst>
                  <a:ext uri="{FF2B5EF4-FFF2-40B4-BE49-F238E27FC236}">
                    <a16:creationId xmlns:a16="http://schemas.microsoft.com/office/drawing/2014/main" id="{4DC7E95B-1817-CB48-B3F9-82FDBB9C5A01}"/>
                  </a:ext>
                </a:extLst>
              </p:cNvPr>
              <p:cNvPicPr/>
              <p:nvPr/>
            </p:nvPicPr>
            <p:blipFill>
              <a:blip r:embed="rId28"/>
              <a:stretch>
                <a:fillRect/>
              </a:stretch>
            </p:blipFill>
            <p:spPr>
              <a:xfrm>
                <a:off x="2989886" y="4672762"/>
                <a:ext cx="6361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9" name="Ink 48">
                <a:extLst>
                  <a:ext uri="{FF2B5EF4-FFF2-40B4-BE49-F238E27FC236}">
                    <a16:creationId xmlns:a16="http://schemas.microsoft.com/office/drawing/2014/main" id="{945A3937-2681-A24B-9D32-6B42DF038CC0}"/>
                  </a:ext>
                </a:extLst>
              </p14:cNvPr>
              <p14:cNvContentPartPr/>
              <p14:nvPr/>
            </p14:nvContentPartPr>
            <p14:xfrm>
              <a:off x="760766" y="5221042"/>
              <a:ext cx="108720" cy="188280"/>
            </p14:xfrm>
          </p:contentPart>
        </mc:Choice>
        <mc:Fallback xmlns="">
          <p:pic>
            <p:nvPicPr>
              <p:cNvPr id="49" name="Ink 48">
                <a:extLst>
                  <a:ext uri="{FF2B5EF4-FFF2-40B4-BE49-F238E27FC236}">
                    <a16:creationId xmlns:a16="http://schemas.microsoft.com/office/drawing/2014/main" id="{945A3937-2681-A24B-9D32-6B42DF038CC0}"/>
                  </a:ext>
                </a:extLst>
              </p:cNvPr>
              <p:cNvPicPr/>
              <p:nvPr/>
            </p:nvPicPr>
            <p:blipFill>
              <a:blip r:embed="rId30"/>
              <a:stretch>
                <a:fillRect/>
              </a:stretch>
            </p:blipFill>
            <p:spPr>
              <a:xfrm>
                <a:off x="751766" y="5212402"/>
                <a:ext cx="1263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2">
                <a:extLst>
                  <a:ext uri="{FF2B5EF4-FFF2-40B4-BE49-F238E27FC236}">
                    <a16:creationId xmlns:a16="http://schemas.microsoft.com/office/drawing/2014/main" id="{904887FC-80EC-2944-93D6-FFB8E0EEFA92}"/>
                  </a:ext>
                </a:extLst>
              </p14:cNvPr>
              <p14:cNvContentPartPr/>
              <p14:nvPr/>
            </p14:nvContentPartPr>
            <p14:xfrm>
              <a:off x="869486" y="5039242"/>
              <a:ext cx="598680" cy="361080"/>
            </p14:xfrm>
          </p:contentPart>
        </mc:Choice>
        <mc:Fallback xmlns="">
          <p:pic>
            <p:nvPicPr>
              <p:cNvPr id="52" name="Ink 52">
                <a:extLst>
                  <a:ext uri="{FF2B5EF4-FFF2-40B4-BE49-F238E27FC236}">
                    <a16:creationId xmlns:a16="http://schemas.microsoft.com/office/drawing/2014/main" id="{904887FC-80EC-2944-93D6-FFB8E0EEFA92}"/>
                  </a:ext>
                </a:extLst>
              </p:cNvPr>
              <p:cNvPicPr/>
              <p:nvPr/>
            </p:nvPicPr>
            <p:blipFill>
              <a:blip r:embed="rId32"/>
              <a:stretch>
                <a:fillRect/>
              </a:stretch>
            </p:blipFill>
            <p:spPr>
              <a:xfrm>
                <a:off x="860491" y="5030242"/>
                <a:ext cx="616309"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4" name="Ink 53">
                <a:extLst>
                  <a:ext uri="{FF2B5EF4-FFF2-40B4-BE49-F238E27FC236}">
                    <a16:creationId xmlns:a16="http://schemas.microsoft.com/office/drawing/2014/main" id="{CDE47169-DE0A-1A40-AD62-B09BBE8FE343}"/>
                  </a:ext>
                </a:extLst>
              </p14:cNvPr>
              <p14:cNvContentPartPr/>
              <p14:nvPr/>
            </p14:nvContentPartPr>
            <p14:xfrm>
              <a:off x="1601366" y="5915482"/>
              <a:ext cx="50400" cy="71280"/>
            </p14:xfrm>
          </p:contentPart>
        </mc:Choice>
        <mc:Fallback xmlns="">
          <p:pic>
            <p:nvPicPr>
              <p:cNvPr id="54" name="Ink 53">
                <a:extLst>
                  <a:ext uri="{FF2B5EF4-FFF2-40B4-BE49-F238E27FC236}">
                    <a16:creationId xmlns:a16="http://schemas.microsoft.com/office/drawing/2014/main" id="{CDE47169-DE0A-1A40-AD62-B09BBE8FE343}"/>
                  </a:ext>
                </a:extLst>
              </p:cNvPr>
              <p:cNvPicPr/>
              <p:nvPr/>
            </p:nvPicPr>
            <p:blipFill>
              <a:blip r:embed="rId34"/>
              <a:stretch>
                <a:fillRect/>
              </a:stretch>
            </p:blipFill>
            <p:spPr>
              <a:xfrm>
                <a:off x="1592726" y="5906842"/>
                <a:ext cx="680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5" name="Ink 54">
                <a:extLst>
                  <a:ext uri="{FF2B5EF4-FFF2-40B4-BE49-F238E27FC236}">
                    <a16:creationId xmlns:a16="http://schemas.microsoft.com/office/drawing/2014/main" id="{3269BFB8-9B56-7E47-9117-5693790F6173}"/>
                  </a:ext>
                </a:extLst>
              </p14:cNvPr>
              <p14:cNvContentPartPr/>
              <p14:nvPr/>
            </p14:nvContentPartPr>
            <p14:xfrm>
              <a:off x="2594966" y="5920522"/>
              <a:ext cx="58320" cy="61200"/>
            </p14:xfrm>
          </p:contentPart>
        </mc:Choice>
        <mc:Fallback xmlns="">
          <p:pic>
            <p:nvPicPr>
              <p:cNvPr id="55" name="Ink 54">
                <a:extLst>
                  <a:ext uri="{FF2B5EF4-FFF2-40B4-BE49-F238E27FC236}">
                    <a16:creationId xmlns:a16="http://schemas.microsoft.com/office/drawing/2014/main" id="{3269BFB8-9B56-7E47-9117-5693790F6173}"/>
                  </a:ext>
                </a:extLst>
              </p:cNvPr>
              <p:cNvPicPr/>
              <p:nvPr/>
            </p:nvPicPr>
            <p:blipFill>
              <a:blip r:embed="rId36"/>
              <a:stretch>
                <a:fillRect/>
              </a:stretch>
            </p:blipFill>
            <p:spPr>
              <a:xfrm>
                <a:off x="2585966" y="5911522"/>
                <a:ext cx="759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6" name="Ink 55">
                <a:extLst>
                  <a:ext uri="{FF2B5EF4-FFF2-40B4-BE49-F238E27FC236}">
                    <a16:creationId xmlns:a16="http://schemas.microsoft.com/office/drawing/2014/main" id="{CFB8D0A1-206C-7B4C-BFF0-5D0CFDE33158}"/>
                  </a:ext>
                </a:extLst>
              </p14:cNvPr>
              <p14:cNvContentPartPr/>
              <p14:nvPr/>
            </p14:nvContentPartPr>
            <p14:xfrm>
              <a:off x="1859486" y="5923402"/>
              <a:ext cx="45360" cy="66240"/>
            </p14:xfrm>
          </p:contentPart>
        </mc:Choice>
        <mc:Fallback xmlns="">
          <p:pic>
            <p:nvPicPr>
              <p:cNvPr id="56" name="Ink 55">
                <a:extLst>
                  <a:ext uri="{FF2B5EF4-FFF2-40B4-BE49-F238E27FC236}">
                    <a16:creationId xmlns:a16="http://schemas.microsoft.com/office/drawing/2014/main" id="{CFB8D0A1-206C-7B4C-BFF0-5D0CFDE33158}"/>
                  </a:ext>
                </a:extLst>
              </p:cNvPr>
              <p:cNvPicPr/>
              <p:nvPr/>
            </p:nvPicPr>
            <p:blipFill>
              <a:blip r:embed="rId38"/>
              <a:stretch>
                <a:fillRect/>
              </a:stretch>
            </p:blipFill>
            <p:spPr>
              <a:xfrm>
                <a:off x="1850846" y="5914762"/>
                <a:ext cx="630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9" name="Ink 59">
                <a:extLst>
                  <a:ext uri="{FF2B5EF4-FFF2-40B4-BE49-F238E27FC236}">
                    <a16:creationId xmlns:a16="http://schemas.microsoft.com/office/drawing/2014/main" id="{355BFD99-400F-A14D-936C-93E144C37DF8}"/>
                  </a:ext>
                </a:extLst>
              </p14:cNvPr>
              <p14:cNvContentPartPr/>
              <p14:nvPr/>
            </p14:nvContentPartPr>
            <p14:xfrm>
              <a:off x="1841486" y="6068482"/>
              <a:ext cx="98640" cy="152280"/>
            </p14:xfrm>
          </p:contentPart>
        </mc:Choice>
        <mc:Fallback xmlns="">
          <p:pic>
            <p:nvPicPr>
              <p:cNvPr id="59" name="Ink 59">
                <a:extLst>
                  <a:ext uri="{FF2B5EF4-FFF2-40B4-BE49-F238E27FC236}">
                    <a16:creationId xmlns:a16="http://schemas.microsoft.com/office/drawing/2014/main" id="{355BFD99-400F-A14D-936C-93E144C37DF8}"/>
                  </a:ext>
                </a:extLst>
              </p:cNvPr>
              <p:cNvPicPr/>
              <p:nvPr/>
            </p:nvPicPr>
            <p:blipFill>
              <a:blip r:embed="rId40"/>
              <a:stretch>
                <a:fillRect/>
              </a:stretch>
            </p:blipFill>
            <p:spPr>
              <a:xfrm>
                <a:off x="1832846" y="6059482"/>
                <a:ext cx="1162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3" name="Ink 63">
                <a:extLst>
                  <a:ext uri="{FF2B5EF4-FFF2-40B4-BE49-F238E27FC236}">
                    <a16:creationId xmlns:a16="http://schemas.microsoft.com/office/drawing/2014/main" id="{3D6C6A3E-E8EB-3F4D-8379-638B8FD3B065}"/>
                  </a:ext>
                </a:extLst>
              </p14:cNvPr>
              <p14:cNvContentPartPr/>
              <p14:nvPr/>
            </p14:nvContentPartPr>
            <p14:xfrm>
              <a:off x="1839326" y="6365122"/>
              <a:ext cx="62280" cy="64800"/>
            </p14:xfrm>
          </p:contentPart>
        </mc:Choice>
        <mc:Fallback xmlns="">
          <p:pic>
            <p:nvPicPr>
              <p:cNvPr id="63" name="Ink 63">
                <a:extLst>
                  <a:ext uri="{FF2B5EF4-FFF2-40B4-BE49-F238E27FC236}">
                    <a16:creationId xmlns:a16="http://schemas.microsoft.com/office/drawing/2014/main" id="{3D6C6A3E-E8EB-3F4D-8379-638B8FD3B065}"/>
                  </a:ext>
                </a:extLst>
              </p:cNvPr>
              <p:cNvPicPr/>
              <p:nvPr/>
            </p:nvPicPr>
            <p:blipFill>
              <a:blip r:embed="rId42"/>
              <a:stretch>
                <a:fillRect/>
              </a:stretch>
            </p:blipFill>
            <p:spPr>
              <a:xfrm>
                <a:off x="1830686" y="6356122"/>
                <a:ext cx="799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7">
                <a:extLst>
                  <a:ext uri="{FF2B5EF4-FFF2-40B4-BE49-F238E27FC236}">
                    <a16:creationId xmlns:a16="http://schemas.microsoft.com/office/drawing/2014/main" id="{B78AA8C7-6617-2046-BF3E-5340529DB0C4}"/>
                  </a:ext>
                </a:extLst>
              </p14:cNvPr>
              <p14:cNvContentPartPr/>
              <p14:nvPr/>
            </p14:nvContentPartPr>
            <p14:xfrm>
              <a:off x="1948046" y="6292762"/>
              <a:ext cx="204120" cy="190440"/>
            </p14:xfrm>
          </p:contentPart>
        </mc:Choice>
        <mc:Fallback xmlns="">
          <p:pic>
            <p:nvPicPr>
              <p:cNvPr id="67" name="Ink 67">
                <a:extLst>
                  <a:ext uri="{FF2B5EF4-FFF2-40B4-BE49-F238E27FC236}">
                    <a16:creationId xmlns:a16="http://schemas.microsoft.com/office/drawing/2014/main" id="{B78AA8C7-6617-2046-BF3E-5340529DB0C4}"/>
                  </a:ext>
                </a:extLst>
              </p:cNvPr>
              <p:cNvPicPr/>
              <p:nvPr/>
            </p:nvPicPr>
            <p:blipFill>
              <a:blip r:embed="rId44"/>
              <a:stretch>
                <a:fillRect/>
              </a:stretch>
            </p:blipFill>
            <p:spPr>
              <a:xfrm>
                <a:off x="1939406" y="6284122"/>
                <a:ext cx="2217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71" name="Ink 71">
                <a:extLst>
                  <a:ext uri="{FF2B5EF4-FFF2-40B4-BE49-F238E27FC236}">
                    <a16:creationId xmlns:a16="http://schemas.microsoft.com/office/drawing/2014/main" id="{23977D20-B96A-054B-B1A5-C8CFD980CEB4}"/>
                  </a:ext>
                </a:extLst>
              </p14:cNvPr>
              <p14:cNvContentPartPr/>
              <p14:nvPr/>
            </p14:nvContentPartPr>
            <p14:xfrm>
              <a:off x="2230646" y="6200962"/>
              <a:ext cx="736200" cy="301320"/>
            </p14:xfrm>
          </p:contentPart>
        </mc:Choice>
        <mc:Fallback xmlns="">
          <p:pic>
            <p:nvPicPr>
              <p:cNvPr id="71" name="Ink 71">
                <a:extLst>
                  <a:ext uri="{FF2B5EF4-FFF2-40B4-BE49-F238E27FC236}">
                    <a16:creationId xmlns:a16="http://schemas.microsoft.com/office/drawing/2014/main" id="{23977D20-B96A-054B-B1A5-C8CFD980CEB4}"/>
                  </a:ext>
                </a:extLst>
              </p:cNvPr>
              <p:cNvPicPr/>
              <p:nvPr/>
            </p:nvPicPr>
            <p:blipFill>
              <a:blip r:embed="rId46"/>
              <a:stretch>
                <a:fillRect/>
              </a:stretch>
            </p:blipFill>
            <p:spPr>
              <a:xfrm>
                <a:off x="2222010" y="6191962"/>
                <a:ext cx="753831"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79" name="Ink 79">
                <a:extLst>
                  <a:ext uri="{FF2B5EF4-FFF2-40B4-BE49-F238E27FC236}">
                    <a16:creationId xmlns:a16="http://schemas.microsoft.com/office/drawing/2014/main" id="{67FCE987-1C8A-5146-99DD-2D2B1D69AEF0}"/>
                  </a:ext>
                </a:extLst>
              </p14:cNvPr>
              <p14:cNvContentPartPr/>
              <p14:nvPr/>
            </p14:nvContentPartPr>
            <p14:xfrm>
              <a:off x="1913846" y="5174962"/>
              <a:ext cx="29160" cy="411120"/>
            </p14:xfrm>
          </p:contentPart>
        </mc:Choice>
        <mc:Fallback xmlns="">
          <p:pic>
            <p:nvPicPr>
              <p:cNvPr id="79" name="Ink 79">
                <a:extLst>
                  <a:ext uri="{FF2B5EF4-FFF2-40B4-BE49-F238E27FC236}">
                    <a16:creationId xmlns:a16="http://schemas.microsoft.com/office/drawing/2014/main" id="{67FCE987-1C8A-5146-99DD-2D2B1D69AEF0}"/>
                  </a:ext>
                </a:extLst>
              </p:cNvPr>
              <p:cNvPicPr/>
              <p:nvPr/>
            </p:nvPicPr>
            <p:blipFill>
              <a:blip r:embed="rId48"/>
              <a:stretch>
                <a:fillRect/>
              </a:stretch>
            </p:blipFill>
            <p:spPr>
              <a:xfrm>
                <a:off x="1905206" y="5166314"/>
                <a:ext cx="46800" cy="428775"/>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1" name="Ink 80">
                <a:extLst>
                  <a:ext uri="{FF2B5EF4-FFF2-40B4-BE49-F238E27FC236}">
                    <a16:creationId xmlns:a16="http://schemas.microsoft.com/office/drawing/2014/main" id="{132CBF5B-61DA-9841-97ED-C1590B193D09}"/>
                  </a:ext>
                </a:extLst>
              </p14:cNvPr>
              <p14:cNvContentPartPr/>
              <p14:nvPr/>
            </p14:nvContentPartPr>
            <p14:xfrm>
              <a:off x="1919246" y="5612722"/>
              <a:ext cx="11160" cy="63720"/>
            </p14:xfrm>
          </p:contentPart>
        </mc:Choice>
        <mc:Fallback xmlns="">
          <p:pic>
            <p:nvPicPr>
              <p:cNvPr id="81" name="Ink 80">
                <a:extLst>
                  <a:ext uri="{FF2B5EF4-FFF2-40B4-BE49-F238E27FC236}">
                    <a16:creationId xmlns:a16="http://schemas.microsoft.com/office/drawing/2014/main" id="{132CBF5B-61DA-9841-97ED-C1590B193D09}"/>
                  </a:ext>
                </a:extLst>
              </p:cNvPr>
              <p:cNvPicPr/>
              <p:nvPr/>
            </p:nvPicPr>
            <p:blipFill>
              <a:blip r:embed="rId50"/>
              <a:stretch>
                <a:fillRect/>
              </a:stretch>
            </p:blipFill>
            <p:spPr>
              <a:xfrm>
                <a:off x="1910246" y="5604082"/>
                <a:ext cx="288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4" name="Ink 84">
                <a:extLst>
                  <a:ext uri="{FF2B5EF4-FFF2-40B4-BE49-F238E27FC236}">
                    <a16:creationId xmlns:a16="http://schemas.microsoft.com/office/drawing/2014/main" id="{3E5DCC8B-7753-1940-BE63-ED193D4D56FF}"/>
                  </a:ext>
                </a:extLst>
              </p14:cNvPr>
              <p14:cNvContentPartPr/>
              <p14:nvPr/>
            </p14:nvContentPartPr>
            <p14:xfrm>
              <a:off x="1868846" y="5709562"/>
              <a:ext cx="33480" cy="257400"/>
            </p14:xfrm>
          </p:contentPart>
        </mc:Choice>
        <mc:Fallback xmlns="">
          <p:pic>
            <p:nvPicPr>
              <p:cNvPr id="84" name="Ink 84">
                <a:extLst>
                  <a:ext uri="{FF2B5EF4-FFF2-40B4-BE49-F238E27FC236}">
                    <a16:creationId xmlns:a16="http://schemas.microsoft.com/office/drawing/2014/main" id="{3E5DCC8B-7753-1940-BE63-ED193D4D56FF}"/>
                  </a:ext>
                </a:extLst>
              </p:cNvPr>
              <p:cNvPicPr/>
              <p:nvPr/>
            </p:nvPicPr>
            <p:blipFill>
              <a:blip r:embed="rId52"/>
              <a:stretch>
                <a:fillRect/>
              </a:stretch>
            </p:blipFill>
            <p:spPr>
              <a:xfrm>
                <a:off x="1859846" y="5700910"/>
                <a:ext cx="51120" cy="27506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6" name="Ink 85">
                <a:extLst>
                  <a:ext uri="{FF2B5EF4-FFF2-40B4-BE49-F238E27FC236}">
                    <a16:creationId xmlns:a16="http://schemas.microsoft.com/office/drawing/2014/main" id="{B847DEAA-0089-D147-A5AE-66D4B4209CA1}"/>
                  </a:ext>
                </a:extLst>
              </p14:cNvPr>
              <p14:cNvContentPartPr/>
              <p14:nvPr/>
            </p14:nvContentPartPr>
            <p14:xfrm>
              <a:off x="1886846" y="5613082"/>
              <a:ext cx="56520" cy="71280"/>
            </p14:xfrm>
          </p:contentPart>
        </mc:Choice>
        <mc:Fallback xmlns="">
          <p:pic>
            <p:nvPicPr>
              <p:cNvPr id="86" name="Ink 85">
                <a:extLst>
                  <a:ext uri="{FF2B5EF4-FFF2-40B4-BE49-F238E27FC236}">
                    <a16:creationId xmlns:a16="http://schemas.microsoft.com/office/drawing/2014/main" id="{B847DEAA-0089-D147-A5AE-66D4B4209CA1}"/>
                  </a:ext>
                </a:extLst>
              </p:cNvPr>
              <p:cNvPicPr/>
              <p:nvPr/>
            </p:nvPicPr>
            <p:blipFill>
              <a:blip r:embed="rId54"/>
              <a:stretch>
                <a:fillRect/>
              </a:stretch>
            </p:blipFill>
            <p:spPr>
              <a:xfrm>
                <a:off x="1877846" y="5604442"/>
                <a:ext cx="741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4" name="Ink 94">
                <a:extLst>
                  <a:ext uri="{FF2B5EF4-FFF2-40B4-BE49-F238E27FC236}">
                    <a16:creationId xmlns:a16="http://schemas.microsoft.com/office/drawing/2014/main" id="{43FE5CD6-F342-8542-AADB-142F97DCC0CB}"/>
                  </a:ext>
                </a:extLst>
              </p14:cNvPr>
              <p14:cNvContentPartPr/>
              <p14:nvPr/>
            </p14:nvContentPartPr>
            <p14:xfrm>
              <a:off x="2741846" y="5341282"/>
              <a:ext cx="141120" cy="239040"/>
            </p14:xfrm>
          </p:contentPart>
        </mc:Choice>
        <mc:Fallback xmlns="">
          <p:pic>
            <p:nvPicPr>
              <p:cNvPr id="94" name="Ink 94">
                <a:extLst>
                  <a:ext uri="{FF2B5EF4-FFF2-40B4-BE49-F238E27FC236}">
                    <a16:creationId xmlns:a16="http://schemas.microsoft.com/office/drawing/2014/main" id="{43FE5CD6-F342-8542-AADB-142F97DCC0CB}"/>
                  </a:ext>
                </a:extLst>
              </p:cNvPr>
              <p:cNvPicPr/>
              <p:nvPr/>
            </p:nvPicPr>
            <p:blipFill>
              <a:blip r:embed="rId56"/>
              <a:stretch>
                <a:fillRect/>
              </a:stretch>
            </p:blipFill>
            <p:spPr>
              <a:xfrm>
                <a:off x="2733206" y="5332282"/>
                <a:ext cx="1587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8" name="Ink 98">
                <a:extLst>
                  <a:ext uri="{FF2B5EF4-FFF2-40B4-BE49-F238E27FC236}">
                    <a16:creationId xmlns:a16="http://schemas.microsoft.com/office/drawing/2014/main" id="{A738A281-5C3B-8A41-B343-16CF305C992A}"/>
                  </a:ext>
                </a:extLst>
              </p14:cNvPr>
              <p14:cNvContentPartPr/>
              <p14:nvPr/>
            </p14:nvContentPartPr>
            <p14:xfrm>
              <a:off x="2916446" y="5277562"/>
              <a:ext cx="384840" cy="339480"/>
            </p14:xfrm>
          </p:contentPart>
        </mc:Choice>
        <mc:Fallback xmlns="">
          <p:pic>
            <p:nvPicPr>
              <p:cNvPr id="98" name="Ink 98">
                <a:extLst>
                  <a:ext uri="{FF2B5EF4-FFF2-40B4-BE49-F238E27FC236}">
                    <a16:creationId xmlns:a16="http://schemas.microsoft.com/office/drawing/2014/main" id="{A738A281-5C3B-8A41-B343-16CF305C992A}"/>
                  </a:ext>
                </a:extLst>
              </p:cNvPr>
              <p:cNvPicPr/>
              <p:nvPr/>
            </p:nvPicPr>
            <p:blipFill>
              <a:blip r:embed="rId58"/>
              <a:stretch>
                <a:fillRect/>
              </a:stretch>
            </p:blipFill>
            <p:spPr>
              <a:xfrm>
                <a:off x="2907438" y="5268922"/>
                <a:ext cx="402497"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3" name="Ink 103">
                <a:extLst>
                  <a:ext uri="{FF2B5EF4-FFF2-40B4-BE49-F238E27FC236}">
                    <a16:creationId xmlns:a16="http://schemas.microsoft.com/office/drawing/2014/main" id="{EF59C783-04E3-A14D-A0FB-38CC6126B972}"/>
                  </a:ext>
                </a:extLst>
              </p14:cNvPr>
              <p14:cNvContentPartPr/>
              <p14:nvPr/>
            </p14:nvContentPartPr>
            <p14:xfrm>
              <a:off x="3582806" y="5147602"/>
              <a:ext cx="477360" cy="322920"/>
            </p14:xfrm>
          </p:contentPart>
        </mc:Choice>
        <mc:Fallback xmlns="">
          <p:pic>
            <p:nvPicPr>
              <p:cNvPr id="103" name="Ink 103">
                <a:extLst>
                  <a:ext uri="{FF2B5EF4-FFF2-40B4-BE49-F238E27FC236}">
                    <a16:creationId xmlns:a16="http://schemas.microsoft.com/office/drawing/2014/main" id="{EF59C783-04E3-A14D-A0FB-38CC6126B972}"/>
                  </a:ext>
                </a:extLst>
              </p:cNvPr>
              <p:cNvPicPr/>
              <p:nvPr/>
            </p:nvPicPr>
            <p:blipFill>
              <a:blip r:embed="rId60"/>
              <a:stretch>
                <a:fillRect/>
              </a:stretch>
            </p:blipFill>
            <p:spPr>
              <a:xfrm>
                <a:off x="3574159" y="5138602"/>
                <a:ext cx="495013"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6" name="Ink 106">
                <a:extLst>
                  <a:ext uri="{FF2B5EF4-FFF2-40B4-BE49-F238E27FC236}">
                    <a16:creationId xmlns:a16="http://schemas.microsoft.com/office/drawing/2014/main" id="{ABA829B2-EABB-BF42-8C52-FDCF358D9A52}"/>
                  </a:ext>
                </a:extLst>
              </p14:cNvPr>
              <p14:cNvContentPartPr/>
              <p14:nvPr/>
            </p14:nvContentPartPr>
            <p14:xfrm>
              <a:off x="3392726" y="5206282"/>
              <a:ext cx="260280" cy="297000"/>
            </p14:xfrm>
          </p:contentPart>
        </mc:Choice>
        <mc:Fallback xmlns="">
          <p:pic>
            <p:nvPicPr>
              <p:cNvPr id="106" name="Ink 106">
                <a:extLst>
                  <a:ext uri="{FF2B5EF4-FFF2-40B4-BE49-F238E27FC236}">
                    <a16:creationId xmlns:a16="http://schemas.microsoft.com/office/drawing/2014/main" id="{ABA829B2-EABB-BF42-8C52-FDCF358D9A52}"/>
                  </a:ext>
                </a:extLst>
              </p:cNvPr>
              <p:cNvPicPr/>
              <p:nvPr/>
            </p:nvPicPr>
            <p:blipFill>
              <a:blip r:embed="rId62"/>
              <a:stretch>
                <a:fillRect/>
              </a:stretch>
            </p:blipFill>
            <p:spPr>
              <a:xfrm>
                <a:off x="3383726" y="5197282"/>
                <a:ext cx="27792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10" name="Ink 110">
                <a:extLst>
                  <a:ext uri="{FF2B5EF4-FFF2-40B4-BE49-F238E27FC236}">
                    <a16:creationId xmlns:a16="http://schemas.microsoft.com/office/drawing/2014/main" id="{07D33FDB-176A-464A-8DA8-DA52163E1E81}"/>
                  </a:ext>
                </a:extLst>
              </p14:cNvPr>
              <p14:cNvContentPartPr/>
              <p14:nvPr/>
            </p14:nvContentPartPr>
            <p14:xfrm>
              <a:off x="4101926" y="5080282"/>
              <a:ext cx="245160" cy="377640"/>
            </p14:xfrm>
          </p:contentPart>
        </mc:Choice>
        <mc:Fallback xmlns="">
          <p:pic>
            <p:nvPicPr>
              <p:cNvPr id="110" name="Ink 110">
                <a:extLst>
                  <a:ext uri="{FF2B5EF4-FFF2-40B4-BE49-F238E27FC236}">
                    <a16:creationId xmlns:a16="http://schemas.microsoft.com/office/drawing/2014/main" id="{07D33FDB-176A-464A-8DA8-DA52163E1E81}"/>
                  </a:ext>
                </a:extLst>
              </p:cNvPr>
              <p:cNvPicPr/>
              <p:nvPr/>
            </p:nvPicPr>
            <p:blipFill>
              <a:blip r:embed="rId64"/>
              <a:stretch>
                <a:fillRect/>
              </a:stretch>
            </p:blipFill>
            <p:spPr>
              <a:xfrm>
                <a:off x="4093286" y="5071642"/>
                <a:ext cx="2628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4" name="Ink 114">
                <a:extLst>
                  <a:ext uri="{FF2B5EF4-FFF2-40B4-BE49-F238E27FC236}">
                    <a16:creationId xmlns:a16="http://schemas.microsoft.com/office/drawing/2014/main" id="{7CDF200E-4F26-1A44-A614-EDBD4E47B8DD}"/>
                  </a:ext>
                </a:extLst>
              </p14:cNvPr>
              <p14:cNvContentPartPr/>
              <p14:nvPr/>
            </p14:nvContentPartPr>
            <p14:xfrm>
              <a:off x="1536926" y="4362752"/>
              <a:ext cx="448560" cy="366120"/>
            </p14:xfrm>
          </p:contentPart>
        </mc:Choice>
        <mc:Fallback xmlns="">
          <p:pic>
            <p:nvPicPr>
              <p:cNvPr id="114" name="Ink 114">
                <a:extLst>
                  <a:ext uri="{FF2B5EF4-FFF2-40B4-BE49-F238E27FC236}">
                    <a16:creationId xmlns:a16="http://schemas.microsoft.com/office/drawing/2014/main" id="{7CDF200E-4F26-1A44-A614-EDBD4E47B8DD}"/>
                  </a:ext>
                </a:extLst>
              </p:cNvPr>
              <p:cNvPicPr/>
              <p:nvPr/>
            </p:nvPicPr>
            <p:blipFill>
              <a:blip r:embed="rId66"/>
              <a:stretch>
                <a:fillRect/>
              </a:stretch>
            </p:blipFill>
            <p:spPr>
              <a:xfrm>
                <a:off x="1528286" y="4354112"/>
                <a:ext cx="46620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18" name="Ink 118">
                <a:extLst>
                  <a:ext uri="{FF2B5EF4-FFF2-40B4-BE49-F238E27FC236}">
                    <a16:creationId xmlns:a16="http://schemas.microsoft.com/office/drawing/2014/main" id="{1341ACEC-0C53-4D4C-82D9-F19035315E1F}"/>
                  </a:ext>
                </a:extLst>
              </p14:cNvPr>
              <p14:cNvContentPartPr/>
              <p14:nvPr/>
            </p14:nvContentPartPr>
            <p14:xfrm>
              <a:off x="2021846" y="3986192"/>
              <a:ext cx="943920" cy="549360"/>
            </p14:xfrm>
          </p:contentPart>
        </mc:Choice>
        <mc:Fallback xmlns="">
          <p:pic>
            <p:nvPicPr>
              <p:cNvPr id="118" name="Ink 118">
                <a:extLst>
                  <a:ext uri="{FF2B5EF4-FFF2-40B4-BE49-F238E27FC236}">
                    <a16:creationId xmlns:a16="http://schemas.microsoft.com/office/drawing/2014/main" id="{1341ACEC-0C53-4D4C-82D9-F19035315E1F}"/>
                  </a:ext>
                </a:extLst>
              </p:cNvPr>
              <p:cNvPicPr/>
              <p:nvPr/>
            </p:nvPicPr>
            <p:blipFill>
              <a:blip r:embed="rId68"/>
              <a:stretch>
                <a:fillRect/>
              </a:stretch>
            </p:blipFill>
            <p:spPr>
              <a:xfrm>
                <a:off x="2012849" y="3977192"/>
                <a:ext cx="961553" cy="567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20" name="Ink 119">
                <a:extLst>
                  <a:ext uri="{FF2B5EF4-FFF2-40B4-BE49-F238E27FC236}">
                    <a16:creationId xmlns:a16="http://schemas.microsoft.com/office/drawing/2014/main" id="{07BA4C20-D713-A54F-9DCF-EF6CBDB1F63B}"/>
                  </a:ext>
                </a:extLst>
              </p14:cNvPr>
              <p14:cNvContentPartPr/>
              <p14:nvPr/>
            </p14:nvContentPartPr>
            <p14:xfrm>
              <a:off x="1921766" y="5137832"/>
              <a:ext cx="42120" cy="59040"/>
            </p14:xfrm>
          </p:contentPart>
        </mc:Choice>
        <mc:Fallback xmlns="">
          <p:pic>
            <p:nvPicPr>
              <p:cNvPr id="120" name="Ink 119">
                <a:extLst>
                  <a:ext uri="{FF2B5EF4-FFF2-40B4-BE49-F238E27FC236}">
                    <a16:creationId xmlns:a16="http://schemas.microsoft.com/office/drawing/2014/main" id="{07BA4C20-D713-A54F-9DCF-EF6CBDB1F63B}"/>
                  </a:ext>
                </a:extLst>
              </p:cNvPr>
              <p:cNvPicPr/>
              <p:nvPr/>
            </p:nvPicPr>
            <p:blipFill>
              <a:blip r:embed="rId70"/>
              <a:stretch>
                <a:fillRect/>
              </a:stretch>
            </p:blipFill>
            <p:spPr>
              <a:xfrm>
                <a:off x="1913126" y="5129192"/>
                <a:ext cx="597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23" name="Ink 123">
                <a:extLst>
                  <a:ext uri="{FF2B5EF4-FFF2-40B4-BE49-F238E27FC236}">
                    <a16:creationId xmlns:a16="http://schemas.microsoft.com/office/drawing/2014/main" id="{5BE80ADD-F1C5-4C4D-A074-FC9124B1DCFD}"/>
                  </a:ext>
                </a:extLst>
              </p14:cNvPr>
              <p14:cNvContentPartPr/>
              <p14:nvPr/>
            </p14:nvContentPartPr>
            <p14:xfrm>
              <a:off x="1933286" y="4502792"/>
              <a:ext cx="352080" cy="517680"/>
            </p14:xfrm>
          </p:contentPart>
        </mc:Choice>
        <mc:Fallback xmlns="">
          <p:pic>
            <p:nvPicPr>
              <p:cNvPr id="123" name="Ink 123">
                <a:extLst>
                  <a:ext uri="{FF2B5EF4-FFF2-40B4-BE49-F238E27FC236}">
                    <a16:creationId xmlns:a16="http://schemas.microsoft.com/office/drawing/2014/main" id="{5BE80ADD-F1C5-4C4D-A074-FC9124B1DCFD}"/>
                  </a:ext>
                </a:extLst>
              </p:cNvPr>
              <p:cNvPicPr/>
              <p:nvPr/>
            </p:nvPicPr>
            <p:blipFill>
              <a:blip r:embed="rId72"/>
              <a:stretch>
                <a:fillRect/>
              </a:stretch>
            </p:blipFill>
            <p:spPr>
              <a:xfrm>
                <a:off x="1924286" y="4493792"/>
                <a:ext cx="369720" cy="535320"/>
              </a:xfrm>
              <a:prstGeom prst="rect">
                <a:avLst/>
              </a:prstGeom>
            </p:spPr>
          </p:pic>
        </mc:Fallback>
      </mc:AlternateContent>
      <mc:AlternateContent xmlns:mc="http://schemas.openxmlformats.org/markup-compatibility/2006" xmlns:a14="http://schemas.microsoft.com/office/drawing/2010/main">
        <mc:Choice Requires="a14">
          <p:sp>
            <p:nvSpPr>
              <p:cNvPr id="3" name="TextBox 2"/>
              <p:cNvSpPr txBox="1"/>
              <p:nvPr/>
            </p:nvSpPr>
            <p:spPr>
              <a:xfrm>
                <a:off x="5590314" y="4268813"/>
                <a:ext cx="4337598" cy="3078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b="0" i="1" smtClean="0">
                              <a:latin typeface="Cambria Math" charset="0"/>
                            </a:rPr>
                            <m:t>𝜃</m:t>
                          </m:r>
                          <m:r>
                            <a:rPr lang="en-US" sz="2000" b="1" i="1" smtClean="0">
                              <a:latin typeface="Cambria Math" charset="0"/>
                            </a:rPr>
                            <m:t>𝒙</m:t>
                          </m:r>
                          <m:r>
                            <a:rPr lang="en-US" sz="2000" b="0" i="1" smtClean="0">
                              <a:latin typeface="Cambria Math" charset="0"/>
                            </a:rPr>
                            <m:t>+</m:t>
                          </m:r>
                          <m:d>
                            <m:dPr>
                              <m:ctrlPr>
                                <a:rPr lang="en-US" sz="2000" b="0" i="1" smtClean="0">
                                  <a:latin typeface="Cambria Math" panose="02040503050406030204" pitchFamily="18" charset="0"/>
                                </a:rPr>
                              </m:ctrlPr>
                            </m:dPr>
                            <m:e>
                              <m:r>
                                <a:rPr lang="en-US" sz="2000" b="0" i="1" smtClean="0">
                                  <a:latin typeface="Cambria Math" charset="0"/>
                                </a:rPr>
                                <m:t>1−</m:t>
                              </m:r>
                              <m:r>
                                <a:rPr lang="en-US" sz="2000" b="0" i="1" smtClean="0">
                                  <a:latin typeface="Cambria Math" charset="0"/>
                                </a:rPr>
                                <m:t>𝜃</m:t>
                              </m:r>
                            </m:e>
                          </m:d>
                          <m:r>
                            <a:rPr lang="en-US" sz="2000" b="1" i="1" smtClean="0">
                              <a:latin typeface="Cambria Math" charset="0"/>
                            </a:rPr>
                            <m:t>𝒚</m:t>
                          </m:r>
                        </m:e>
                      </m:d>
                      <m:r>
                        <a:rPr lang="en-US" sz="2000" b="0" i="1" smtClean="0">
                          <a:latin typeface="Cambria Math" charset="0"/>
                        </a:rPr>
                        <m:t>≤</m:t>
                      </m:r>
                      <m:d>
                        <m:dPr>
                          <m:begChr m:val="‖"/>
                          <m:endChr m:val="‖"/>
                          <m:ctrlPr>
                            <a:rPr lang="en-US" sz="2000" b="0" i="1" smtClean="0">
                              <a:latin typeface="Cambria Math" panose="02040503050406030204" pitchFamily="18" charset="0"/>
                            </a:rPr>
                          </m:ctrlPr>
                        </m:dPr>
                        <m:e>
                          <m:r>
                            <a:rPr lang="en-US" sz="2000" b="0" i="1" smtClean="0">
                              <a:latin typeface="Cambria Math" charset="0"/>
                            </a:rPr>
                            <m:t>𝜃</m:t>
                          </m:r>
                          <m:r>
                            <a:rPr lang="en-US" sz="2000" b="1" i="1" smtClean="0">
                              <a:latin typeface="Cambria Math" charset="0"/>
                            </a:rPr>
                            <m:t>𝒙</m:t>
                          </m:r>
                        </m:e>
                      </m:d>
                      <m:r>
                        <a:rPr lang="en-US" sz="2000" b="0" i="1" smtClean="0">
                          <a:latin typeface="Cambria Math" charset="0"/>
                        </a:rPr>
                        <m:t>+</m:t>
                      </m:r>
                      <m:d>
                        <m:dPr>
                          <m:begChr m:val="‖"/>
                          <m:endChr m:val="‖"/>
                          <m:ctrlPr>
                            <a:rPr lang="en-US" sz="2000" i="1">
                              <a:latin typeface="Cambria Math" panose="02040503050406030204" pitchFamily="18" charset="0"/>
                            </a:rPr>
                          </m:ctrlPr>
                        </m:dPr>
                        <m:e>
                          <m:d>
                            <m:dPr>
                              <m:ctrlPr>
                                <a:rPr lang="en-US" sz="2000" b="0" i="1" smtClean="0">
                                  <a:latin typeface="Cambria Math" panose="02040503050406030204" pitchFamily="18" charset="0"/>
                                </a:rPr>
                              </m:ctrlPr>
                            </m:dPr>
                            <m:e>
                              <m:r>
                                <a:rPr lang="en-US" sz="2000" b="0" i="1" smtClean="0">
                                  <a:latin typeface="Cambria Math" charset="0"/>
                                </a:rPr>
                                <m:t>1−</m:t>
                              </m:r>
                              <m:r>
                                <a:rPr lang="en-US" sz="2000" i="1">
                                  <a:latin typeface="Cambria Math" charset="0"/>
                                </a:rPr>
                                <m:t>𝜃</m:t>
                              </m:r>
                            </m:e>
                          </m:d>
                          <m:r>
                            <a:rPr lang="en-US" sz="2000" b="1" i="1" smtClean="0">
                              <a:latin typeface="Cambria Math" charset="0"/>
                            </a:rPr>
                            <m:t>𝒚</m:t>
                          </m:r>
                        </m:e>
                      </m:d>
                    </m:oMath>
                  </m:oMathPara>
                </a14:m>
                <a:br>
                  <a:rPr lang="en-US" sz="2000" dirty="0"/>
                </a:br>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90314" y="4268813"/>
                <a:ext cx="4337598" cy="307841"/>
              </a:xfrm>
              <a:prstGeom prst="rect">
                <a:avLst/>
              </a:prstGeom>
              <a:blipFill rotWithShape="0">
                <a:blip r:embed="rId73"/>
                <a:stretch>
                  <a:fillRect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349836" y="4659823"/>
                <a:ext cx="243694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m:t>
                      </m:r>
                      <m:r>
                        <a:rPr lang="en-US" sz="2000" i="1">
                          <a:latin typeface="Cambria Math" charset="0"/>
                        </a:rPr>
                        <m:t>𝜃</m:t>
                      </m:r>
                      <m:d>
                        <m:dPr>
                          <m:begChr m:val="‖"/>
                          <m:endChr m:val="‖"/>
                          <m:ctrlPr>
                            <a:rPr lang="en-US" sz="2000" i="1">
                              <a:latin typeface="Cambria Math" panose="02040503050406030204" pitchFamily="18" charset="0"/>
                            </a:rPr>
                          </m:ctrlPr>
                        </m:dPr>
                        <m:e>
                          <m:r>
                            <a:rPr lang="en-US" sz="2000" b="1" i="1">
                              <a:latin typeface="Cambria Math" charset="0"/>
                            </a:rPr>
                            <m:t>𝒙</m:t>
                          </m:r>
                        </m:e>
                      </m:d>
                      <m:r>
                        <a:rPr lang="en-US" sz="2000" i="1">
                          <a:latin typeface="Cambria Math" charset="0"/>
                        </a:rPr>
                        <m:t>+</m:t>
                      </m:r>
                      <m:d>
                        <m:dPr>
                          <m:ctrlPr>
                            <a:rPr lang="en-US" sz="2000" i="1">
                              <a:latin typeface="Cambria Math" panose="02040503050406030204" pitchFamily="18" charset="0"/>
                            </a:rPr>
                          </m:ctrlPr>
                        </m:dPr>
                        <m:e>
                          <m:r>
                            <a:rPr lang="en-US" sz="2000" i="1">
                              <a:latin typeface="Cambria Math" charset="0"/>
                            </a:rPr>
                            <m:t>1−</m:t>
                          </m:r>
                          <m:r>
                            <a:rPr lang="en-US" sz="2000" i="1">
                              <a:latin typeface="Cambria Math" charset="0"/>
                            </a:rPr>
                            <m:t>𝜃</m:t>
                          </m:r>
                        </m:e>
                      </m:d>
                      <m:d>
                        <m:dPr>
                          <m:begChr m:val="‖"/>
                          <m:endChr m:val="‖"/>
                          <m:ctrlPr>
                            <a:rPr lang="en-US" sz="2000" i="1">
                              <a:latin typeface="Cambria Math" panose="02040503050406030204" pitchFamily="18" charset="0"/>
                            </a:rPr>
                          </m:ctrlPr>
                        </m:dPr>
                        <m:e>
                          <m:r>
                            <a:rPr lang="en-US" sz="2000" b="1" i="1">
                              <a:latin typeface="Cambria Math" charset="0"/>
                            </a:rPr>
                            <m:t>𝒚</m:t>
                          </m:r>
                        </m:e>
                      </m:d>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7349836" y="4659823"/>
                <a:ext cx="2436949" cy="307777"/>
              </a:xfrm>
              <a:prstGeom prst="rect">
                <a:avLst/>
              </a:prstGeom>
              <a:blipFill rotWithShape="0">
                <a:blip r:embed="rId74"/>
                <a:stretch>
                  <a:fillRect l="-752" b="-25490"/>
                </a:stretch>
              </a:blipFill>
            </p:spPr>
            <p:txBody>
              <a:bodyPr/>
              <a:lstStyle/>
              <a:p>
                <a:r>
                  <a:rPr lang="en-US">
                    <a:noFill/>
                  </a:rPr>
                  <a:t> </a:t>
                </a:r>
              </a:p>
            </p:txBody>
          </p:sp>
        </mc:Fallback>
      </mc:AlternateContent>
      <p:sp>
        <p:nvSpPr>
          <p:cNvPr id="9" name="TextBox 8"/>
          <p:cNvSpPr txBox="1"/>
          <p:nvPr/>
        </p:nvSpPr>
        <p:spPr>
          <a:xfrm>
            <a:off x="5666508" y="3778038"/>
            <a:ext cx="4011547" cy="461665"/>
          </a:xfrm>
          <a:prstGeom prst="rect">
            <a:avLst/>
          </a:prstGeom>
          <a:noFill/>
        </p:spPr>
        <p:txBody>
          <a:bodyPr wrap="none" rtlCol="0">
            <a:spAutoFit/>
          </a:bodyPr>
          <a:lstStyle/>
          <a:p>
            <a:r>
              <a:rPr lang="en-US" sz="2400" dirty="0"/>
              <a:t>All norms are </a:t>
            </a:r>
            <a:r>
              <a:rPr lang="en-US" sz="2400"/>
              <a:t>convex functions</a:t>
            </a:r>
          </a:p>
        </p:txBody>
      </p:sp>
    </p:spTree>
    <p:extLst>
      <p:ext uri="{BB962C8B-B14F-4D97-AF65-F5344CB8AC3E}">
        <p14:creationId xmlns:p14="http://schemas.microsoft.com/office/powerpoint/2010/main" val="66076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9DB5EEB-CE7D-457B-A782-6A8FA899823E}"/>
              </a:ext>
            </a:extLst>
          </p:cNvPr>
          <p:cNvSpPr>
            <a:spLocks noGrp="1"/>
          </p:cNvSpPr>
          <p:nvPr>
            <p:ph type="dt" sz="half" idx="10"/>
          </p:nvPr>
        </p:nvSpPr>
        <p:spPr/>
        <p:txBody>
          <a:bodyPr/>
          <a:lstStyle/>
          <a:p>
            <a:r>
              <a:rPr lang="en-US"/>
              <a:t>05, 11 Jan, 2021</a:t>
            </a:r>
            <a:endParaRPr lang="en-US" dirty="0"/>
          </a:p>
        </p:txBody>
      </p:sp>
      <p:sp>
        <p:nvSpPr>
          <p:cNvPr id="6" name="object 2">
            <a:extLst>
              <a:ext uri="{FF2B5EF4-FFF2-40B4-BE49-F238E27FC236}">
                <a16:creationId xmlns:a16="http://schemas.microsoft.com/office/drawing/2014/main" id="{3D9436A9-826A-4EA1-B7F5-D3816FF8AFDD}"/>
              </a:ext>
            </a:extLst>
          </p:cNvPr>
          <p:cNvSpPr txBox="1">
            <a:spLocks noGrp="1"/>
          </p:cNvSpPr>
          <p:nvPr>
            <p:ph type="title"/>
          </p:nvPr>
        </p:nvSpPr>
        <p:spPr>
          <a:xfrm>
            <a:off x="178904" y="1277959"/>
            <a:ext cx="11668539" cy="503499"/>
          </a:xfrm>
          <a:prstGeom prst="rect">
            <a:avLst/>
          </a:prstGeom>
        </p:spPr>
        <p:txBody>
          <a:bodyPr vert="horz" wrap="square" lIns="0" tIns="10950" rIns="0" bIns="0" rtlCol="0" anchor="ctr">
            <a:spAutoFit/>
          </a:bodyPr>
          <a:lstStyle/>
          <a:p>
            <a:pPr marL="11527" algn="l">
              <a:lnSpc>
                <a:spcPct val="100000"/>
              </a:lnSpc>
              <a:spcBef>
                <a:spcPts val="86"/>
              </a:spcBef>
            </a:pPr>
            <a:r>
              <a:rPr lang="en-US" sz="3200" dirty="0"/>
              <a:t>Alternative Definition of Convexity for differentiable functions</a:t>
            </a:r>
            <a:endParaRPr sz="3200" dirty="0"/>
          </a:p>
        </p:txBody>
      </p:sp>
      <p:sp>
        <p:nvSpPr>
          <p:cNvPr id="8" name="Content Placeholder 2">
            <a:extLst>
              <a:ext uri="{FF2B5EF4-FFF2-40B4-BE49-F238E27FC236}">
                <a16:creationId xmlns:a16="http://schemas.microsoft.com/office/drawing/2014/main" id="{D7E7FA07-DFE0-4DC3-BDC8-C28E53307E72}"/>
              </a:ext>
            </a:extLst>
          </p:cNvPr>
          <p:cNvSpPr txBox="1">
            <a:spLocks/>
          </p:cNvSpPr>
          <p:nvPr/>
        </p:nvSpPr>
        <p:spPr>
          <a:xfrm>
            <a:off x="77428" y="2148716"/>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3000"/>
              </a:lnSpc>
              <a:buNone/>
            </a:pPr>
            <a:endParaRPr lang="en-US"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4D917438-8BD1-4B6F-9A6B-93D4D203CA2F}"/>
                  </a:ext>
                </a:extLst>
              </p:cNvPr>
              <p:cNvSpPr txBox="1">
                <a:spLocks/>
              </p:cNvSpPr>
              <p:nvPr/>
            </p:nvSpPr>
            <p:spPr>
              <a:xfrm>
                <a:off x="178904" y="2148715"/>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3000"/>
                  </a:lnSpc>
                  <a:buNone/>
                </a:pPr>
                <a:endParaRPr lang="en-US" dirty="0"/>
              </a:p>
              <a:p>
                <a:pPr marL="0" indent="0">
                  <a:lnSpc>
                    <a:spcPts val="3000"/>
                  </a:lnSpc>
                  <a:buNone/>
                </a:pPr>
                <a:r>
                  <a:rPr lang="en-US" dirty="0"/>
                  <a:t>Theorem: (first order characterization) Let </a:t>
                </a:r>
                <a14:m>
                  <m:oMath xmlns:m="http://schemas.openxmlformats.org/officeDocument/2006/math">
                    <m:r>
                      <a:rPr lang="en-US" i="1">
                        <a:latin typeface="Cambria Math" charset="0"/>
                        <a:ea typeface="Cambria Math" charset="0"/>
                        <a:cs typeface="Cambria Math" charset="0"/>
                      </a:rPr>
                      <m:t>𝑓</m:t>
                    </m:r>
                    <m:r>
                      <a:rPr lang="en-US">
                        <a:latin typeface="Cambria Math" panose="02040503050406030204" pitchFamily="18" charset="0"/>
                        <a:ea typeface="Cambria Math" charset="0"/>
                        <a:cs typeface="Cambria Math"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𝑛</m:t>
                        </m:r>
                      </m:sup>
                    </m:sSup>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ℝ</m:t>
                    </m:r>
                    <m:r>
                      <a:rPr lang="en-US" i="1">
                        <a:latin typeface="Cambria Math" panose="02040503050406030204" pitchFamily="18" charset="0"/>
                        <a:ea typeface="Cambria Math" panose="02040503050406030204" pitchFamily="18" charset="0"/>
                      </a:rPr>
                      <m:t> </m:t>
                    </m:r>
                  </m:oMath>
                </a14:m>
                <a:r>
                  <a:rPr lang="en-US" dirty="0"/>
                  <a:t>be a differentiable function whose </a:t>
                </a:r>
                <a:r>
                  <a:rPr lang="en-US" dirty="0" err="1"/>
                  <a:t>dom</a:t>
                </a:r>
                <a:r>
                  <a:rPr lang="en-US" dirty="0"/>
                  <a:t>(f) is convex</a:t>
                </a:r>
                <a:r>
                  <a:rPr lang="en-US" i="1" dirty="0"/>
                  <a:t>. </a:t>
                </a:r>
                <a:r>
                  <a:rPr lang="en-US" dirty="0"/>
                  <a:t>Then, </a:t>
                </a:r>
                <a:r>
                  <a:rPr lang="en-US" i="1" dirty="0"/>
                  <a:t>f </a:t>
                </a:r>
                <a:r>
                  <a:rPr lang="en-US" dirty="0"/>
                  <a:t>is convex </a:t>
                </a:r>
                <a:r>
                  <a:rPr lang="en-US" i="1" dirty="0"/>
                  <a:t>iff </a:t>
                </a:r>
              </a:p>
              <a:p>
                <a:pPr marL="0" indent="0">
                  <a:lnSpc>
                    <a:spcPts val="3000"/>
                  </a:lnSpc>
                  <a:buNone/>
                </a:pPr>
                <a:endParaRPr lang="en-US" i="1" dirty="0"/>
              </a:p>
              <a:p>
                <a:pPr marL="0" indent="0">
                  <a:lnSpc>
                    <a:spcPts val="3000"/>
                  </a:lnSpc>
                  <a:buNone/>
                </a:pPr>
                <a:r>
                  <a:rPr lang="en-US" b="0" spc="114" dirty="0">
                    <a:solidFill>
                      <a:srgbClr val="231F20"/>
                    </a:solidFill>
                    <a:cs typeface="Times New Roman"/>
                  </a:rPr>
                  <a:t>	</a:t>
                </a:r>
                <a14:m>
                  <m:oMath xmlns:m="http://schemas.openxmlformats.org/officeDocument/2006/math">
                    <m:r>
                      <a:rPr lang="en-US" b="0" i="1" spc="114" dirty="0" smtClean="0">
                        <a:solidFill>
                          <a:srgbClr val="231F20"/>
                        </a:solidFill>
                        <a:latin typeface="Cambria Math" panose="02040503050406030204" pitchFamily="18" charset="0"/>
                        <a:cs typeface="Times New Roman"/>
                      </a:rPr>
                      <m:t>        </m:t>
                    </m:r>
                    <m:r>
                      <a:rPr lang="en-US" i="1" spc="114" dirty="0">
                        <a:solidFill>
                          <a:srgbClr val="231F20"/>
                        </a:solidFill>
                        <a:latin typeface="Cambria Math" panose="02040503050406030204" pitchFamily="18" charset="0"/>
                        <a:cs typeface="Times New Roman"/>
                      </a:rPr>
                      <m:t>𝑓</m:t>
                    </m:r>
                    <m:d>
                      <m:dPr>
                        <m:ctrlPr>
                          <a:rPr lang="mr-IN" i="1" spc="114" dirty="0">
                            <a:solidFill>
                              <a:srgbClr val="231F20"/>
                            </a:solidFill>
                            <a:latin typeface="Cambria Math" panose="02040503050406030204" pitchFamily="18" charset="0"/>
                            <a:cs typeface="Times New Roman"/>
                          </a:rPr>
                        </m:ctrlPr>
                      </m:dPr>
                      <m:e>
                        <m:r>
                          <a:rPr lang="en-US" b="1" i="1" spc="114" dirty="0" smtClean="0">
                            <a:solidFill>
                              <a:srgbClr val="231F20"/>
                            </a:solidFill>
                            <a:latin typeface="Cambria Math" panose="02040503050406030204" pitchFamily="18" charset="0"/>
                            <a:cs typeface="Times New Roman"/>
                          </a:rPr>
                          <m:t>𝒚</m:t>
                        </m:r>
                      </m:e>
                    </m:d>
                    <m:r>
                      <a:rPr lang="mr-IN" i="1" spc="114" dirty="0" smtClean="0">
                        <a:solidFill>
                          <a:srgbClr val="231F20"/>
                        </a:solidFill>
                        <a:latin typeface="Cambria Math" panose="02040503050406030204" pitchFamily="18" charset="0"/>
                        <a:ea typeface="Cambria Math" panose="02040503050406030204" pitchFamily="18" charset="0"/>
                        <a:cs typeface="Times New Roman"/>
                      </a:rPr>
                      <m:t>≥</m:t>
                    </m:r>
                    <m:r>
                      <a:rPr lang="en-US" b="0" i="1" spc="114" dirty="0" smtClean="0">
                        <a:solidFill>
                          <a:srgbClr val="231F20"/>
                        </a:solidFill>
                        <a:latin typeface="Cambria Math" panose="02040503050406030204" pitchFamily="18" charset="0"/>
                        <a:ea typeface="Cambria Math" panose="02040503050406030204" pitchFamily="18" charset="0"/>
                        <a:cs typeface="Times New Roman"/>
                      </a:rPr>
                      <m:t>𝑓</m:t>
                    </m:r>
                    <m:d>
                      <m:dPr>
                        <m:ctrlPr>
                          <a:rPr lang="en-US" b="0" i="1" spc="114" dirty="0" smtClean="0">
                            <a:solidFill>
                              <a:srgbClr val="231F20"/>
                            </a:solidFill>
                            <a:latin typeface="Cambria Math" panose="02040503050406030204" pitchFamily="18" charset="0"/>
                            <a:ea typeface="Cambria Math" panose="02040503050406030204" pitchFamily="18" charset="0"/>
                            <a:cs typeface="Times New Roman"/>
                          </a:rPr>
                        </m:ctrlPr>
                      </m:dPr>
                      <m:e>
                        <m:r>
                          <a:rPr lang="mr-IN" b="1" i="1" spc="140" dirty="0">
                            <a:solidFill>
                              <a:srgbClr val="231F20"/>
                            </a:solidFill>
                            <a:latin typeface="Cambria Math" charset="0"/>
                            <a:cs typeface="Times New Roman"/>
                          </a:rPr>
                          <m:t>𝒙</m:t>
                        </m:r>
                      </m:e>
                    </m:d>
                    <m:r>
                      <a:rPr lang="mr-IN" i="1" spc="325" dirty="0">
                        <a:solidFill>
                          <a:srgbClr val="231F20"/>
                        </a:solidFill>
                        <a:latin typeface="Cambria Math" charset="0"/>
                        <a:cs typeface="Times New Roman"/>
                      </a:rPr>
                      <m:t>+</m:t>
                    </m:r>
                    <m:d>
                      <m:dPr>
                        <m:begChr m:val="⟨"/>
                        <m:endChr m:val=""/>
                        <m:ctrlPr>
                          <a:rPr lang="mr-IN" i="1" spc="325" dirty="0" smtClean="0">
                            <a:solidFill>
                              <a:srgbClr val="231F20"/>
                            </a:solidFill>
                            <a:latin typeface="Cambria Math" panose="02040503050406030204" pitchFamily="18" charset="0"/>
                          </a:rPr>
                        </m:ctrlPr>
                      </m:dPr>
                      <m:e>
                        <m:r>
                          <a:rPr lang="en-US" b="0" i="0" spc="325" dirty="0" smtClean="0">
                            <a:solidFill>
                              <a:srgbClr val="231F20"/>
                            </a:solidFill>
                            <a:latin typeface="Cambria Math" panose="02040503050406030204" pitchFamily="18" charset="0"/>
                          </a:rPr>
                          <m:t>𝛻</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mr-IN" b="1" i="1" spc="140" dirty="0">
                                <a:solidFill>
                                  <a:srgbClr val="231F20"/>
                                </a:solidFill>
                                <a:latin typeface="Cambria Math" charset="0"/>
                                <a:cs typeface="Times New Roman"/>
                              </a:rPr>
                              <m:t>𝒙</m:t>
                            </m:r>
                          </m:e>
                        </m:d>
                      </m:e>
                    </m:d>
                    <m:r>
                      <a:rPr lang="en-US" b="0" i="1" spc="325" dirty="0" smtClean="0">
                        <a:solidFill>
                          <a:srgbClr val="231F20"/>
                        </a:solidFill>
                        <a:latin typeface="Cambria Math" panose="02040503050406030204" pitchFamily="18" charset="0"/>
                      </a:rPr>
                      <m:t>,</m:t>
                    </m:r>
                    <m:d>
                      <m:dPr>
                        <m:begChr m:val=""/>
                        <m:endChr m:val="⟩"/>
                        <m:ctrlPr>
                          <a:rPr lang="mr-IN" i="1" spc="325" dirty="0" smtClean="0">
                            <a:solidFill>
                              <a:srgbClr val="231F20"/>
                            </a:solidFill>
                            <a:latin typeface="Cambria Math" panose="02040503050406030204" pitchFamily="18" charset="0"/>
                          </a:rPr>
                        </m:ctrlPr>
                      </m:dPr>
                      <m:e>
                        <m:r>
                          <a:rPr lang="en-US" b="1" i="1" spc="325" dirty="0" smtClean="0">
                            <a:solidFill>
                              <a:srgbClr val="231F20"/>
                            </a:solidFill>
                            <a:latin typeface="Cambria Math" panose="02040503050406030204" pitchFamily="18" charset="0"/>
                          </a:rPr>
                          <m:t>𝒚</m:t>
                        </m:r>
                        <m:r>
                          <a:rPr lang="en-US" b="0" i="1" spc="325" dirty="0" smtClean="0">
                            <a:solidFill>
                              <a:srgbClr val="231F20"/>
                            </a:solidFill>
                            <a:latin typeface="Cambria Math" panose="02040503050406030204" pitchFamily="18" charset="0"/>
                          </a:rPr>
                          <m:t>−</m:t>
                        </m:r>
                        <m:r>
                          <a:rPr lang="en-US" b="1" i="1" spc="325" dirty="0" smtClean="0">
                            <a:solidFill>
                              <a:srgbClr val="231F20"/>
                            </a:solidFill>
                            <a:latin typeface="Cambria Math" panose="02040503050406030204" pitchFamily="18" charset="0"/>
                          </a:rPr>
                          <m:t>𝒙</m:t>
                        </m:r>
                      </m:e>
                    </m:d>
                    <m:r>
                      <a:rPr lang="en-US" b="0" i="1" spc="325" dirty="0" smtClean="0">
                        <a:solidFill>
                          <a:srgbClr val="231F20"/>
                        </a:solidFill>
                        <a:latin typeface="Cambria Math" panose="02040503050406030204" pitchFamily="18" charset="0"/>
                      </a:rPr>
                      <m:t>   ∀</m:t>
                    </m:r>
                    <m:r>
                      <a:rPr lang="en-US" b="1" i="1" spc="325" dirty="0" smtClean="0">
                        <a:solidFill>
                          <a:srgbClr val="231F20"/>
                        </a:solidFill>
                        <a:latin typeface="Cambria Math" panose="02040503050406030204" pitchFamily="18" charset="0"/>
                      </a:rPr>
                      <m:t>𝒙</m:t>
                    </m:r>
                    <m:r>
                      <a:rPr lang="en-US" b="0" i="1" spc="325" dirty="0" smtClean="0">
                        <a:solidFill>
                          <a:srgbClr val="231F20"/>
                        </a:solidFill>
                        <a:latin typeface="Cambria Math" panose="02040503050406030204" pitchFamily="18" charset="0"/>
                      </a:rPr>
                      <m:t>,</m:t>
                    </m:r>
                    <m:r>
                      <a:rPr lang="en-US" b="1" i="1" spc="325" dirty="0" smtClean="0">
                        <a:solidFill>
                          <a:srgbClr val="231F20"/>
                        </a:solidFill>
                        <a:latin typeface="Cambria Math" panose="02040503050406030204" pitchFamily="18" charset="0"/>
                      </a:rPr>
                      <m:t>𝒚</m:t>
                    </m:r>
                    <m:r>
                      <a:rPr lang="en-US" b="1" i="1" spc="325" dirty="0" smtClean="0">
                        <a:solidFill>
                          <a:srgbClr val="231F20"/>
                        </a:solidFill>
                        <a:latin typeface="Cambria Math" panose="02040503050406030204" pitchFamily="18" charset="0"/>
                      </a:rPr>
                      <m:t>∈</m:t>
                    </m:r>
                    <m:r>
                      <a:rPr lang="en-US" b="0" i="1" spc="325" dirty="0" smtClean="0">
                        <a:solidFill>
                          <a:srgbClr val="231F20"/>
                        </a:solidFill>
                        <a:latin typeface="Cambria Math" panose="02040503050406030204" pitchFamily="18" charset="0"/>
                      </a:rPr>
                      <m:t>𝑑𝑜𝑚</m:t>
                    </m:r>
                    <m:d>
                      <m:dPr>
                        <m:ctrlPr>
                          <a:rPr lang="en-US" b="1" i="1" spc="325" dirty="0" smtClean="0">
                            <a:solidFill>
                              <a:srgbClr val="231F20"/>
                            </a:solidFill>
                            <a:latin typeface="Cambria Math" panose="02040503050406030204" pitchFamily="18" charset="0"/>
                          </a:rPr>
                        </m:ctrlPr>
                      </m:dPr>
                      <m:e>
                        <m:r>
                          <a:rPr lang="en-US" b="0" i="1" spc="325" dirty="0" smtClean="0">
                            <a:solidFill>
                              <a:srgbClr val="231F20"/>
                            </a:solidFill>
                            <a:latin typeface="Cambria Math" panose="02040503050406030204" pitchFamily="18" charset="0"/>
                          </a:rPr>
                          <m:t>𝑓</m:t>
                        </m:r>
                      </m:e>
                    </m:d>
                  </m:oMath>
                </a14:m>
                <a:r>
                  <a:rPr lang="en-US" dirty="0"/>
                  <a:t>       …(1)</a:t>
                </a:r>
              </a:p>
              <a:p>
                <a:pPr marL="0" indent="0">
                  <a:lnSpc>
                    <a:spcPts val="3000"/>
                  </a:lnSpc>
                  <a:buNone/>
                </a:pPr>
                <a:endParaRPr lang="en-US" i="1" dirty="0"/>
              </a:p>
            </p:txBody>
          </p:sp>
        </mc:Choice>
        <mc:Fallback xmlns="">
          <p:sp>
            <p:nvSpPr>
              <p:cNvPr id="9" name="Content Placeholder 2">
                <a:extLst>
                  <a:ext uri="{FF2B5EF4-FFF2-40B4-BE49-F238E27FC236}">
                    <a16:creationId xmlns:a16="http://schemas.microsoft.com/office/drawing/2014/main" xmlns:a14="http://schemas.microsoft.com/office/drawing/2010/main" xmlns="" id="{4D917438-8BD1-4B6F-9A6B-93D4D203CA2F}"/>
                  </a:ext>
                </a:extLst>
              </p:cNvPr>
              <p:cNvSpPr txBox="1">
                <a:spLocks noRot="1" noChangeAspect="1" noMove="1" noResize="1" noEditPoints="1" noAdjustHandles="1" noChangeArrowheads="1" noChangeShapeType="1" noTextEdit="1"/>
              </p:cNvSpPr>
              <p:nvPr/>
            </p:nvSpPr>
            <p:spPr>
              <a:xfrm>
                <a:off x="178904" y="2148715"/>
                <a:ext cx="11935668" cy="4655425"/>
              </a:xfrm>
              <a:prstGeom prst="rect">
                <a:avLst/>
              </a:prstGeom>
              <a:blipFill rotWithShape="0">
                <a:blip r:embed="rId2"/>
                <a:stretch>
                  <a:fillRect l="-1021"/>
                </a:stretch>
              </a:blipFill>
            </p:spPr>
            <p:txBody>
              <a:bodyPr/>
              <a:lstStyle/>
              <a:p>
                <a:r>
                  <a:rPr lang="en-US">
                    <a:noFill/>
                  </a:rPr>
                  <a:t> </a:t>
                </a:r>
              </a:p>
            </p:txBody>
          </p:sp>
        </mc:Fallback>
      </mc:AlternateContent>
    </p:spTree>
    <p:extLst>
      <p:ext uri="{BB962C8B-B14F-4D97-AF65-F5344CB8AC3E}">
        <p14:creationId xmlns:p14="http://schemas.microsoft.com/office/powerpoint/2010/main" val="657975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E266BB-9B83-4E2F-B074-1F0AAB1D65CC}"/>
                  </a:ext>
                </a:extLst>
              </p:cNvPr>
              <p:cNvSpPr>
                <a:spLocks noGrp="1"/>
              </p:cNvSpPr>
              <p:nvPr>
                <p:ph type="title"/>
              </p:nvPr>
            </p:nvSpPr>
            <p:spPr/>
            <p:txBody>
              <a:bodyPr>
                <a:normAutofit/>
              </a:bodyPr>
              <a:lstStyle/>
              <a:p>
                <a:r>
                  <a:rPr lang="en-US" sz="3600" dirty="0"/>
                  <a:t>Proof </a:t>
                </a:r>
                <a:r>
                  <a:rPr lang="en-US" sz="3600" i="1" dirty="0"/>
                  <a:t>(part 1): </a:t>
                </a:r>
                <a14:m>
                  <m:oMath xmlns:m="http://schemas.openxmlformats.org/officeDocument/2006/math">
                    <m:sSup>
                      <m:sSupPr>
                        <m:ctrlPr>
                          <a:rPr lang="en-US" sz="3600" i="1" smtClean="0">
                            <a:latin typeface="Cambria Math" panose="02040503050406030204" pitchFamily="18" charset="0"/>
                          </a:rPr>
                        </m:ctrlPr>
                      </m:sSupPr>
                      <m:e>
                        <m:r>
                          <a:rPr lang="en-US" sz="3600" b="0" i="1" smtClean="0">
                            <a:latin typeface="Cambria Math" panose="02040503050406030204" pitchFamily="18" charset="0"/>
                          </a:rPr>
                          <m:t>𝐸𝑞</m:t>
                        </m:r>
                      </m:e>
                      <m:sup>
                        <m:r>
                          <a:rPr lang="en-US" sz="3600" b="0" i="1" smtClean="0">
                            <a:latin typeface="Cambria Math" panose="02040503050406030204" pitchFamily="18" charset="0"/>
                          </a:rPr>
                          <m:t>𝑛</m:t>
                        </m:r>
                      </m:sup>
                    </m:sSup>
                    <m:r>
                      <a:rPr lang="en-US" sz="3600" b="0" i="0" smtClean="0">
                        <a:latin typeface="Cambria Math" panose="02040503050406030204" pitchFamily="18" charset="0"/>
                      </a:rPr>
                      <m:t> </m:t>
                    </m:r>
                    <m:d>
                      <m:dPr>
                        <m:ctrlPr>
                          <a:rPr lang="en-US" sz="3600" b="0" i="1" smtClean="0">
                            <a:latin typeface="Cambria Math" panose="02040503050406030204" pitchFamily="18" charset="0"/>
                          </a:rPr>
                        </m:ctrlPr>
                      </m:dPr>
                      <m:e>
                        <m:r>
                          <a:rPr lang="en-US" sz="3600" b="0" i="0" smtClean="0">
                            <a:latin typeface="Cambria Math" panose="02040503050406030204" pitchFamily="18" charset="0"/>
                          </a:rPr>
                          <m:t>1</m:t>
                        </m:r>
                      </m:e>
                    </m:d>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𝐶𝑜𝑛𝑣𝑒𝑥</m:t>
                    </m:r>
                  </m:oMath>
                </a14:m>
                <a:endParaRPr lang="en-IN" sz="3600" dirty="0"/>
              </a:p>
            </p:txBody>
          </p:sp>
        </mc:Choice>
        <mc:Fallback xmlns="">
          <p:sp>
            <p:nvSpPr>
              <p:cNvPr id="2" name="Title 1">
                <a:extLst>
                  <a:ext uri="{FF2B5EF4-FFF2-40B4-BE49-F238E27FC236}">
                    <a16:creationId xmlns:a16="http://schemas.microsoft.com/office/drawing/2014/main" id="{11E266BB-9B83-4E2F-B074-1F0AAB1D65CC}"/>
                  </a:ext>
                </a:extLst>
              </p:cNvPr>
              <p:cNvSpPr>
                <a:spLocks noGrp="1" noRot="1" noChangeAspect="1" noMove="1" noResize="1" noEditPoints="1" noAdjustHandles="1" noChangeArrowheads="1" noChangeShapeType="1" noTextEdit="1"/>
              </p:cNvSpPr>
              <p:nvPr>
                <p:ph type="title"/>
              </p:nvPr>
            </p:nvSpPr>
            <p:spPr>
              <a:blipFill>
                <a:blip r:embed="rId2"/>
                <a:stretch>
                  <a:fillRect b="-592"/>
                </a:stretch>
              </a:blipFill>
            </p:spPr>
            <p:txBody>
              <a:bodyPr/>
              <a:lstStyle/>
              <a:p>
                <a:r>
                  <a:rPr lang="en-IN">
                    <a:noFill/>
                  </a:rPr>
                  <a:t> </a:t>
                </a:r>
              </a:p>
            </p:txBody>
          </p:sp>
        </mc:Fallback>
      </mc:AlternateContent>
      <p:sp>
        <p:nvSpPr>
          <p:cNvPr id="3" name="Date Placeholder 2">
            <a:extLst>
              <a:ext uri="{FF2B5EF4-FFF2-40B4-BE49-F238E27FC236}">
                <a16:creationId xmlns:a16="http://schemas.microsoft.com/office/drawing/2014/main" id="{127B8C41-AE62-4BDB-8AF4-3D21FEEF603D}"/>
              </a:ext>
            </a:extLst>
          </p:cNvPr>
          <p:cNvSpPr>
            <a:spLocks noGrp="1"/>
          </p:cNvSpPr>
          <p:nvPr>
            <p:ph type="dt" sz="half" idx="10"/>
          </p:nvPr>
        </p:nvSpPr>
        <p:spPr/>
        <p:txBody>
          <a:bodyPr/>
          <a:lstStyle/>
          <a:p>
            <a:r>
              <a:rPr lang="en-US"/>
              <a:t>05, 11 Jan, 2021</a:t>
            </a:r>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069B6AE-1749-4646-B6F8-E91B6AE3449F}"/>
                  </a:ext>
                </a:extLst>
              </p:cNvPr>
              <p:cNvSpPr txBox="1">
                <a:spLocks/>
              </p:cNvSpPr>
              <p:nvPr/>
            </p:nvSpPr>
            <p:spPr>
              <a:xfrm>
                <a:off x="178904" y="2148715"/>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3000"/>
                  </a:lnSpc>
                  <a:buNone/>
                </a:pPr>
                <a:r>
                  <a:rPr lang="en-US" spc="114" dirty="0">
                    <a:solidFill>
                      <a:srgbClr val="231F20"/>
                    </a:solidFill>
                    <a:cs typeface="Times New Roman"/>
                  </a:rPr>
                  <a:t>Given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𝐸𝑞</m:t>
                        </m:r>
                      </m:e>
                      <m:sup>
                        <m:r>
                          <a:rPr lang="en-US" i="1">
                            <a:latin typeface="Cambria Math" panose="02040503050406030204" pitchFamily="18" charset="0"/>
                          </a:rPr>
                          <m:t>𝑛</m:t>
                        </m:r>
                      </m:sup>
                    </m:sSup>
                    <m:r>
                      <a:rPr lang="en-US">
                        <a:latin typeface="Cambria Math" panose="02040503050406030204" pitchFamily="18" charset="0"/>
                      </a:rPr>
                      <m:t> </m:t>
                    </m:r>
                    <m:d>
                      <m:dPr>
                        <m:ctrlPr>
                          <a:rPr lang="en-US" i="1">
                            <a:latin typeface="Cambria Math" panose="02040503050406030204" pitchFamily="18" charset="0"/>
                          </a:rPr>
                        </m:ctrlPr>
                      </m:dPr>
                      <m:e>
                        <m:r>
                          <a:rPr lang="en-US">
                            <a:latin typeface="Cambria Math" panose="02040503050406030204" pitchFamily="18" charset="0"/>
                          </a:rPr>
                          <m:t>1</m:t>
                        </m:r>
                      </m:e>
                    </m:d>
                    <m:r>
                      <a:rPr lang="en-US" b="0" i="1" smtClean="0">
                        <a:latin typeface="Cambria Math" panose="02040503050406030204" pitchFamily="18" charset="0"/>
                      </a:rPr>
                      <m:t>: </m:t>
                    </m:r>
                    <m:r>
                      <a:rPr lang="en-US" i="1" spc="114" dirty="0">
                        <a:solidFill>
                          <a:srgbClr val="231F20"/>
                        </a:solidFill>
                        <a:latin typeface="Cambria Math" panose="02040503050406030204" pitchFamily="18" charset="0"/>
                        <a:cs typeface="Times New Roman"/>
                      </a:rPr>
                      <m:t>𝑓</m:t>
                    </m:r>
                    <m:d>
                      <m:dPr>
                        <m:ctrlPr>
                          <a:rPr lang="mr-IN" i="1" spc="114" dirty="0">
                            <a:solidFill>
                              <a:srgbClr val="231F20"/>
                            </a:solidFill>
                            <a:latin typeface="Cambria Math" panose="02040503050406030204" pitchFamily="18" charset="0"/>
                            <a:cs typeface="Times New Roman"/>
                          </a:rPr>
                        </m:ctrlPr>
                      </m:dPr>
                      <m:e>
                        <m:r>
                          <a:rPr lang="en-US" b="1" i="1" spc="114" dirty="0" smtClean="0">
                            <a:solidFill>
                              <a:srgbClr val="231F20"/>
                            </a:solidFill>
                            <a:latin typeface="Cambria Math" panose="02040503050406030204" pitchFamily="18" charset="0"/>
                            <a:cs typeface="Times New Roman"/>
                          </a:rPr>
                          <m:t>𝒚</m:t>
                        </m:r>
                      </m:e>
                    </m:d>
                    <m:r>
                      <a:rPr lang="mr-IN" i="1" spc="114" dirty="0" smtClean="0">
                        <a:solidFill>
                          <a:srgbClr val="231F20"/>
                        </a:solidFill>
                        <a:latin typeface="Cambria Math" panose="02040503050406030204" pitchFamily="18" charset="0"/>
                        <a:ea typeface="Cambria Math" panose="02040503050406030204" pitchFamily="18" charset="0"/>
                        <a:cs typeface="Times New Roman"/>
                      </a:rPr>
                      <m:t>≥</m:t>
                    </m:r>
                    <m:r>
                      <a:rPr lang="en-US" b="0" i="1" spc="114" dirty="0" smtClean="0">
                        <a:solidFill>
                          <a:srgbClr val="231F20"/>
                        </a:solidFill>
                        <a:latin typeface="Cambria Math" panose="02040503050406030204" pitchFamily="18" charset="0"/>
                        <a:ea typeface="Cambria Math" panose="02040503050406030204" pitchFamily="18" charset="0"/>
                        <a:cs typeface="Times New Roman"/>
                      </a:rPr>
                      <m:t>𝑓</m:t>
                    </m:r>
                    <m:d>
                      <m:dPr>
                        <m:ctrlPr>
                          <a:rPr lang="en-US" b="0" i="1" spc="114" dirty="0" smtClean="0">
                            <a:solidFill>
                              <a:srgbClr val="231F20"/>
                            </a:solidFill>
                            <a:latin typeface="Cambria Math" panose="02040503050406030204" pitchFamily="18" charset="0"/>
                            <a:ea typeface="Cambria Math" panose="02040503050406030204" pitchFamily="18" charset="0"/>
                            <a:cs typeface="Times New Roman"/>
                          </a:rPr>
                        </m:ctrlPr>
                      </m:dPr>
                      <m:e>
                        <m:r>
                          <a:rPr lang="mr-IN" b="1" i="1" spc="140" dirty="0">
                            <a:solidFill>
                              <a:srgbClr val="231F20"/>
                            </a:solidFill>
                            <a:latin typeface="Cambria Math" charset="0"/>
                            <a:cs typeface="Times New Roman"/>
                          </a:rPr>
                          <m:t>𝒙</m:t>
                        </m:r>
                      </m:e>
                    </m:d>
                    <m:r>
                      <a:rPr lang="mr-IN" i="1" spc="325" dirty="0">
                        <a:solidFill>
                          <a:srgbClr val="231F20"/>
                        </a:solidFill>
                        <a:latin typeface="Cambria Math" charset="0"/>
                        <a:cs typeface="Times New Roman"/>
                      </a:rPr>
                      <m:t>+</m:t>
                    </m:r>
                    <m:d>
                      <m:dPr>
                        <m:begChr m:val="⟨"/>
                        <m:endChr m:val=""/>
                        <m:ctrlPr>
                          <a:rPr lang="mr-IN" i="1" spc="325" dirty="0" smtClean="0">
                            <a:solidFill>
                              <a:srgbClr val="231F20"/>
                            </a:solidFill>
                            <a:latin typeface="Cambria Math" panose="02040503050406030204" pitchFamily="18" charset="0"/>
                          </a:rPr>
                        </m:ctrlPr>
                      </m:dPr>
                      <m:e>
                        <m:r>
                          <a:rPr lang="en-US" b="0" i="0" spc="325" dirty="0" smtClean="0">
                            <a:solidFill>
                              <a:srgbClr val="231F20"/>
                            </a:solidFill>
                            <a:latin typeface="Cambria Math" panose="02040503050406030204" pitchFamily="18" charset="0"/>
                          </a:rPr>
                          <m:t>𝛻</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mr-IN" b="1" i="1" spc="140" dirty="0">
                                <a:solidFill>
                                  <a:srgbClr val="231F20"/>
                                </a:solidFill>
                                <a:latin typeface="Cambria Math" charset="0"/>
                                <a:cs typeface="Times New Roman"/>
                              </a:rPr>
                              <m:t>𝒙</m:t>
                            </m:r>
                          </m:e>
                        </m:d>
                      </m:e>
                    </m:d>
                    <m:r>
                      <a:rPr lang="en-US" b="0" i="1" spc="325" dirty="0" smtClean="0">
                        <a:solidFill>
                          <a:srgbClr val="231F20"/>
                        </a:solidFill>
                        <a:latin typeface="Cambria Math" panose="02040503050406030204" pitchFamily="18" charset="0"/>
                      </a:rPr>
                      <m:t>,</m:t>
                    </m:r>
                    <m:d>
                      <m:dPr>
                        <m:begChr m:val=""/>
                        <m:endChr m:val="⟩"/>
                        <m:ctrlPr>
                          <a:rPr lang="mr-IN" i="1" spc="325" dirty="0" smtClean="0">
                            <a:solidFill>
                              <a:srgbClr val="231F20"/>
                            </a:solidFill>
                            <a:latin typeface="Cambria Math" panose="02040503050406030204" pitchFamily="18" charset="0"/>
                          </a:rPr>
                        </m:ctrlPr>
                      </m:dPr>
                      <m:e>
                        <m:r>
                          <a:rPr lang="en-US" b="1" i="1" spc="325" dirty="0" smtClean="0">
                            <a:solidFill>
                              <a:srgbClr val="231F20"/>
                            </a:solidFill>
                            <a:latin typeface="Cambria Math" panose="02040503050406030204" pitchFamily="18" charset="0"/>
                          </a:rPr>
                          <m:t>𝒚</m:t>
                        </m:r>
                        <m:r>
                          <a:rPr lang="en-US" b="0" i="1" spc="325" dirty="0" smtClean="0">
                            <a:solidFill>
                              <a:srgbClr val="231F20"/>
                            </a:solidFill>
                            <a:latin typeface="Cambria Math" panose="02040503050406030204" pitchFamily="18" charset="0"/>
                          </a:rPr>
                          <m:t>−</m:t>
                        </m:r>
                        <m:r>
                          <a:rPr lang="en-US" b="1" i="1" spc="325" dirty="0" smtClean="0">
                            <a:solidFill>
                              <a:srgbClr val="231F20"/>
                            </a:solidFill>
                            <a:latin typeface="Cambria Math" panose="02040503050406030204" pitchFamily="18" charset="0"/>
                          </a:rPr>
                          <m:t>𝒙</m:t>
                        </m:r>
                      </m:e>
                    </m:d>
                  </m:oMath>
                </a14:m>
                <a:endParaRPr lang="en-US" spc="325" dirty="0">
                  <a:solidFill>
                    <a:srgbClr val="231F20"/>
                  </a:solidFill>
                </a:endParaRPr>
              </a:p>
              <a:p>
                <a:pPr marL="0" indent="0">
                  <a:lnSpc>
                    <a:spcPts val="3000"/>
                  </a:lnSpc>
                  <a:buNone/>
                </a:pPr>
                <a:endParaRPr lang="en-US" dirty="0"/>
              </a:p>
              <a:p>
                <a:pPr marL="0" indent="0">
                  <a:lnSpc>
                    <a:spcPts val="3000"/>
                  </a:lnSpc>
                  <a:buNone/>
                </a:pPr>
                <a:r>
                  <a:rPr lang="en-US" dirty="0"/>
                  <a:t>Let us consider </a:t>
                </a:r>
                <a14:m>
                  <m:oMath xmlns:m="http://schemas.openxmlformats.org/officeDocument/2006/math">
                    <m:r>
                      <a:rPr lang="en-US" b="1" i="1" spc="325" dirty="0">
                        <a:solidFill>
                          <a:srgbClr val="231F20"/>
                        </a:solidFill>
                        <a:latin typeface="Cambria Math" panose="02040503050406030204" pitchFamily="18" charset="0"/>
                      </a:rPr>
                      <m:t>𝒙</m:t>
                    </m:r>
                    <m:r>
                      <a:rPr lang="en-US" i="1" spc="325" dirty="0">
                        <a:solidFill>
                          <a:srgbClr val="231F20"/>
                        </a:solidFill>
                        <a:latin typeface="Cambria Math" panose="02040503050406030204" pitchFamily="18" charset="0"/>
                      </a:rPr>
                      <m:t>,</m:t>
                    </m:r>
                    <m:r>
                      <a:rPr lang="en-US" b="1" i="1" spc="325" dirty="0">
                        <a:solidFill>
                          <a:srgbClr val="231F20"/>
                        </a:solidFill>
                        <a:latin typeface="Cambria Math" panose="02040503050406030204" pitchFamily="18" charset="0"/>
                      </a:rPr>
                      <m:t>𝒚</m:t>
                    </m:r>
                    <m:r>
                      <a:rPr lang="en-US" b="1" i="1" spc="325" dirty="0">
                        <a:solidFill>
                          <a:srgbClr val="231F20"/>
                        </a:solidFill>
                        <a:latin typeface="Cambria Math" panose="02040503050406030204" pitchFamily="18" charset="0"/>
                      </a:rPr>
                      <m:t>∈</m:t>
                    </m:r>
                    <m:r>
                      <a:rPr lang="en-US" i="1" spc="325" dirty="0">
                        <a:solidFill>
                          <a:srgbClr val="231F20"/>
                        </a:solidFill>
                        <a:latin typeface="Cambria Math" panose="02040503050406030204" pitchFamily="18" charset="0"/>
                      </a:rPr>
                      <m:t>𝑑𝑜𝑚</m:t>
                    </m:r>
                    <m:d>
                      <m:dPr>
                        <m:ctrlPr>
                          <a:rPr lang="en-US" b="1" i="1" spc="325" dirty="0">
                            <a:solidFill>
                              <a:srgbClr val="231F20"/>
                            </a:solidFill>
                            <a:latin typeface="Cambria Math" panose="02040503050406030204" pitchFamily="18" charset="0"/>
                          </a:rPr>
                        </m:ctrlPr>
                      </m:dPr>
                      <m:e>
                        <m:r>
                          <a:rPr lang="en-US" i="1" spc="325" dirty="0">
                            <a:solidFill>
                              <a:srgbClr val="231F20"/>
                            </a:solidFill>
                            <a:latin typeface="Cambria Math" panose="02040503050406030204" pitchFamily="18" charset="0"/>
                          </a:rPr>
                          <m:t>𝑓</m:t>
                        </m:r>
                      </m:e>
                    </m:d>
                  </m:oMath>
                </a14:m>
                <a:r>
                  <a:rPr lang="en-US" dirty="0"/>
                  <a:t> and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oMath>
                </a14:m>
                <a:endParaRPr lang="en-US" b="0" dirty="0"/>
              </a:p>
              <a:p>
                <a:pPr marL="0" indent="0">
                  <a:lnSpc>
                    <a:spcPts val="3000"/>
                  </a:lnSpc>
                  <a:buNone/>
                </a:pPr>
                <a:r>
                  <a:rPr lang="en-US" dirty="0"/>
                  <a:t>Let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d>
                      <m:dPr>
                        <m:ctrlPr>
                          <a:rPr lang="en-US" b="1"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𝜃</m:t>
                        </m:r>
                      </m:e>
                    </m:d>
                    <m:r>
                      <a:rPr lang="en-US" b="1" i="1" smtClean="0">
                        <a:latin typeface="Cambria Math" panose="02040503050406030204" pitchFamily="18" charset="0"/>
                      </a:rPr>
                      <m:t>𝒙</m:t>
                    </m:r>
                    <m:r>
                      <a:rPr lang="en-US" b="1" i="1" smtClean="0">
                        <a:latin typeface="Cambria Math" panose="02040503050406030204" pitchFamily="18" charset="0"/>
                      </a:rPr>
                      <m:t>+</m:t>
                    </m:r>
                    <m:r>
                      <a:rPr lang="en-US" b="0" i="1" smtClean="0">
                        <a:latin typeface="Cambria Math" panose="02040503050406030204" pitchFamily="18" charset="0"/>
                      </a:rPr>
                      <m:t>𝜃</m:t>
                    </m:r>
                    <m:r>
                      <a:rPr lang="en-US" b="1" i="1" smtClean="0">
                        <a:latin typeface="Cambria Math" panose="02040503050406030204" pitchFamily="18" charset="0"/>
                      </a:rPr>
                      <m:t>𝒚</m:t>
                    </m:r>
                  </m:oMath>
                </a14:m>
                <a:endParaRPr lang="en-US" b="1" dirty="0"/>
              </a:p>
              <a:p>
                <a:pPr marL="0" indent="0">
                  <a:lnSpc>
                    <a:spcPts val="3000"/>
                  </a:lnSpc>
                  <a:buNone/>
                </a:pPr>
                <a:endParaRPr lang="en-US" dirty="0"/>
              </a:p>
              <a:p>
                <a:pPr marL="0" indent="0">
                  <a:lnSpc>
                    <a:spcPts val="3000"/>
                  </a:lnSpc>
                  <a:buNone/>
                </a:pPr>
                <a:r>
                  <a:rPr lang="en-US" dirty="0"/>
                  <a:t>Now, By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𝑒</m:t>
                        </m:r>
                        <m:r>
                          <a:rPr lang="en-US" i="1">
                            <a:latin typeface="Cambria Math" panose="02040503050406030204" pitchFamily="18" charset="0"/>
                          </a:rPr>
                          <m:t>𝑞</m:t>
                        </m:r>
                      </m:e>
                      <m:sup>
                        <m:r>
                          <a:rPr lang="en-US" i="1">
                            <a:latin typeface="Cambria Math" panose="02040503050406030204" pitchFamily="18" charset="0"/>
                          </a:rPr>
                          <m:t>𝑛</m:t>
                        </m:r>
                      </m:sup>
                    </m:sSup>
                    <m:r>
                      <a:rPr lang="en-US">
                        <a:latin typeface="Cambria Math" panose="02040503050406030204" pitchFamily="18" charset="0"/>
                      </a:rPr>
                      <m:t> </m:t>
                    </m:r>
                    <m:d>
                      <m:dPr>
                        <m:ctrlPr>
                          <a:rPr lang="en-US" i="1">
                            <a:latin typeface="Cambria Math" panose="02040503050406030204" pitchFamily="18" charset="0"/>
                          </a:rPr>
                        </m:ctrlPr>
                      </m:dPr>
                      <m:e>
                        <m:r>
                          <a:rPr lang="en-US">
                            <a:latin typeface="Cambria Math" panose="02040503050406030204" pitchFamily="18" charset="0"/>
                          </a:rPr>
                          <m:t>1</m:t>
                        </m:r>
                      </m:e>
                    </m:d>
                    <m:r>
                      <a:rPr lang="en-US" b="0" i="0" smtClean="0">
                        <a:latin typeface="Cambria Math" panose="02040503050406030204" pitchFamily="18" charset="0"/>
                      </a:rPr>
                      <m:t>,</m:t>
                    </m:r>
                  </m:oMath>
                </a14:m>
                <a:r>
                  <a:rPr lang="en-US" dirty="0"/>
                  <a:t> </a:t>
                </a:r>
              </a:p>
              <a:p>
                <a:pPr marL="0" indent="0">
                  <a:lnSpc>
                    <a:spcPts val="3000"/>
                  </a:lnSpc>
                  <a:buNone/>
                </a:pPr>
                <a14:m>
                  <m:oMath xmlns:m="http://schemas.openxmlformats.org/officeDocument/2006/math">
                    <m:r>
                      <a:rPr lang="en-US" i="1" spc="114" dirty="0">
                        <a:solidFill>
                          <a:srgbClr val="231F20"/>
                        </a:solidFill>
                        <a:latin typeface="Cambria Math" panose="02040503050406030204" pitchFamily="18" charset="0"/>
                        <a:cs typeface="Times New Roman"/>
                      </a:rPr>
                      <m:t>𝑓</m:t>
                    </m:r>
                    <m:d>
                      <m:dPr>
                        <m:ctrlPr>
                          <a:rPr lang="mr-IN" i="1" spc="114" dirty="0">
                            <a:solidFill>
                              <a:srgbClr val="231F20"/>
                            </a:solidFill>
                            <a:latin typeface="Cambria Math" panose="02040503050406030204" pitchFamily="18" charset="0"/>
                            <a:cs typeface="Times New Roman"/>
                          </a:rPr>
                        </m:ctrlPr>
                      </m:dPr>
                      <m:e>
                        <m:r>
                          <a:rPr lang="en-US" b="1" i="1" spc="114" dirty="0" smtClean="0">
                            <a:solidFill>
                              <a:srgbClr val="231F20"/>
                            </a:solidFill>
                            <a:latin typeface="Cambria Math" panose="02040503050406030204" pitchFamily="18" charset="0"/>
                            <a:cs typeface="Times New Roman"/>
                          </a:rPr>
                          <m:t>𝒙</m:t>
                        </m:r>
                      </m:e>
                    </m:d>
                    <m:r>
                      <a:rPr lang="mr-IN" i="1" spc="114" dirty="0">
                        <a:solidFill>
                          <a:srgbClr val="231F20"/>
                        </a:solidFill>
                        <a:latin typeface="Cambria Math" panose="02040503050406030204" pitchFamily="18" charset="0"/>
                        <a:ea typeface="Cambria Math" panose="02040503050406030204" pitchFamily="18" charset="0"/>
                        <a:cs typeface="Times New Roman"/>
                      </a:rPr>
                      <m:t>≥</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smtClean="0">
                            <a:solidFill>
                              <a:srgbClr val="231F20"/>
                            </a:solidFill>
                            <a:latin typeface="Cambria Math" panose="02040503050406030204" pitchFamily="18" charset="0"/>
                            <a:ea typeface="Cambria Math" panose="02040503050406030204" pitchFamily="18" charset="0"/>
                            <a:cs typeface="Times New Roman"/>
                          </a:rPr>
                          <m:t>𝒛</m:t>
                        </m:r>
                      </m:e>
                    </m:d>
                    <m:r>
                      <a:rPr lang="mr-IN" i="1" spc="325" dirty="0">
                        <a:solidFill>
                          <a:srgbClr val="231F20"/>
                        </a:solidFill>
                        <a:latin typeface="Cambria Math" charset="0"/>
                        <a:cs typeface="Times New Roman"/>
                      </a:rPr>
                      <m:t>+</m:t>
                    </m:r>
                    <m:d>
                      <m:dPr>
                        <m:begChr m:val="⟨"/>
                        <m:endChr m:val=""/>
                        <m:ctrlPr>
                          <a:rPr lang="mr-IN" i="1" spc="325" dirty="0">
                            <a:solidFill>
                              <a:srgbClr val="231F20"/>
                            </a:solidFill>
                            <a:latin typeface="Cambria Math" panose="02040503050406030204" pitchFamily="18" charset="0"/>
                          </a:rPr>
                        </m:ctrlPr>
                      </m:dPr>
                      <m:e>
                        <m:r>
                          <a:rPr lang="en-US" spc="325" dirty="0">
                            <a:solidFill>
                              <a:srgbClr val="231F20"/>
                            </a:solidFill>
                            <a:latin typeface="Cambria Math" panose="02040503050406030204" pitchFamily="18" charset="0"/>
                          </a:rPr>
                          <m:t>𝛻</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smtClean="0">
                                <a:solidFill>
                                  <a:srgbClr val="231F20"/>
                                </a:solidFill>
                                <a:latin typeface="Cambria Math" panose="02040503050406030204" pitchFamily="18" charset="0"/>
                                <a:ea typeface="Cambria Math" panose="02040503050406030204" pitchFamily="18" charset="0"/>
                                <a:cs typeface="Times New Roman"/>
                              </a:rPr>
                              <m:t>𝒛</m:t>
                            </m:r>
                          </m:e>
                        </m:d>
                      </m:e>
                    </m:d>
                    <m:r>
                      <a:rPr lang="en-US" i="1" spc="325" dirty="0">
                        <a:solidFill>
                          <a:srgbClr val="231F20"/>
                        </a:solidFill>
                        <a:latin typeface="Cambria Math" panose="02040503050406030204" pitchFamily="18" charset="0"/>
                      </a:rPr>
                      <m:t>,</m:t>
                    </m:r>
                    <m:d>
                      <m:dPr>
                        <m:begChr m:val=""/>
                        <m:endChr m:val="⟩"/>
                        <m:ctrlPr>
                          <a:rPr lang="mr-IN" i="1" spc="325" dirty="0">
                            <a:solidFill>
                              <a:srgbClr val="231F20"/>
                            </a:solidFill>
                            <a:latin typeface="Cambria Math" panose="02040503050406030204" pitchFamily="18" charset="0"/>
                          </a:rPr>
                        </m:ctrlPr>
                      </m:dPr>
                      <m:e>
                        <m:r>
                          <a:rPr lang="en-US" b="1" i="1" spc="325" dirty="0" smtClean="0">
                            <a:solidFill>
                              <a:srgbClr val="231F20"/>
                            </a:solidFill>
                            <a:latin typeface="Cambria Math" panose="02040503050406030204" pitchFamily="18" charset="0"/>
                          </a:rPr>
                          <m:t>𝒙</m:t>
                        </m:r>
                        <m:r>
                          <a:rPr lang="en-US" i="1" spc="325" dirty="0">
                            <a:solidFill>
                              <a:srgbClr val="231F20"/>
                            </a:solidFill>
                            <a:latin typeface="Cambria Math" panose="02040503050406030204" pitchFamily="18" charset="0"/>
                          </a:rPr>
                          <m:t>−</m:t>
                        </m:r>
                        <m:r>
                          <a:rPr lang="en-US" b="1" i="1" spc="325" dirty="0" smtClean="0">
                            <a:solidFill>
                              <a:srgbClr val="231F20"/>
                            </a:solidFill>
                            <a:latin typeface="Cambria Math" panose="02040503050406030204" pitchFamily="18" charset="0"/>
                          </a:rPr>
                          <m:t>𝒛</m:t>
                        </m:r>
                      </m:e>
                    </m:d>
                    <m:r>
                      <a:rPr lang="en-US" b="0" i="0" spc="325" dirty="0" smtClean="0">
                        <a:solidFill>
                          <a:srgbClr val="231F20"/>
                        </a:solidFill>
                        <a:latin typeface="Cambria Math" panose="02040503050406030204" pitchFamily="18" charset="0"/>
                      </a:rPr>
                      <m:t>                 …(2),</m:t>
                    </m:r>
                  </m:oMath>
                </a14:m>
                <a:r>
                  <a:rPr lang="en-US" b="1" i="1" spc="325" dirty="0">
                    <a:solidFill>
                      <a:srgbClr val="231F20"/>
                    </a:solidFill>
                  </a:rPr>
                  <a:t> </a:t>
                </a:r>
                <a:r>
                  <a:rPr lang="en-US" dirty="0"/>
                  <a:t>taking </a:t>
                </a:r>
                <a14:m>
                  <m:oMath xmlns:m="http://schemas.openxmlformats.org/officeDocument/2006/math">
                    <m:r>
                      <a:rPr lang="en-US" b="1" i="1" spc="325" dirty="0">
                        <a:solidFill>
                          <a:srgbClr val="231F20"/>
                        </a:solidFill>
                        <a:latin typeface="Cambria Math" panose="02040503050406030204" pitchFamily="18" charset="0"/>
                      </a:rPr>
                      <m:t>𝒙</m:t>
                    </m:r>
                    <m:r>
                      <a:rPr lang="en-US" b="0" i="0" spc="325" dirty="0" smtClean="0">
                        <a:solidFill>
                          <a:srgbClr val="231F20"/>
                        </a:solidFill>
                        <a:latin typeface="Cambria Math" panose="02040503050406030204" pitchFamily="18" charset="0"/>
                      </a:rPr>
                      <m:t>,</m:t>
                    </m:r>
                    <m:r>
                      <a:rPr lang="en-US" b="1" i="0" spc="325" dirty="0" smtClean="0">
                        <a:solidFill>
                          <a:srgbClr val="231F20"/>
                        </a:solidFill>
                        <a:latin typeface="Cambria Math" panose="02040503050406030204" pitchFamily="18" charset="0"/>
                      </a:rPr>
                      <m:t>𝐳</m:t>
                    </m:r>
                  </m:oMath>
                </a14:m>
                <a:endParaRPr lang="en-US" b="1" i="0" spc="325" dirty="0">
                  <a:solidFill>
                    <a:srgbClr val="231F20"/>
                  </a:solidFill>
                  <a:latin typeface="Cambria Math" panose="02040503050406030204" pitchFamily="18" charset="0"/>
                </a:endParaRPr>
              </a:p>
              <a:p>
                <a:pPr marL="0" indent="0">
                  <a:lnSpc>
                    <a:spcPts val="3000"/>
                  </a:lnSpc>
                  <a:buNone/>
                </a:pPr>
                <a14:m>
                  <m:oMath xmlns:m="http://schemas.openxmlformats.org/officeDocument/2006/math">
                    <m:r>
                      <a:rPr lang="en-US" i="1" spc="114" dirty="0">
                        <a:solidFill>
                          <a:srgbClr val="231F20"/>
                        </a:solidFill>
                        <a:latin typeface="Cambria Math" panose="02040503050406030204" pitchFamily="18" charset="0"/>
                        <a:cs typeface="Times New Roman"/>
                      </a:rPr>
                      <m:t>𝑓</m:t>
                    </m:r>
                    <m:d>
                      <m:dPr>
                        <m:ctrlPr>
                          <a:rPr lang="mr-IN" i="1" spc="114" dirty="0">
                            <a:solidFill>
                              <a:srgbClr val="231F20"/>
                            </a:solidFill>
                            <a:latin typeface="Cambria Math" panose="02040503050406030204" pitchFamily="18" charset="0"/>
                            <a:cs typeface="Times New Roman"/>
                          </a:rPr>
                        </m:ctrlPr>
                      </m:dPr>
                      <m:e>
                        <m:r>
                          <a:rPr lang="en-US" b="1" i="1" spc="114" dirty="0">
                            <a:solidFill>
                              <a:srgbClr val="231F20"/>
                            </a:solidFill>
                            <a:latin typeface="Cambria Math" panose="02040503050406030204" pitchFamily="18" charset="0"/>
                            <a:cs typeface="Times New Roman"/>
                          </a:rPr>
                          <m:t>𝒚</m:t>
                        </m:r>
                      </m:e>
                    </m:d>
                    <m:r>
                      <a:rPr lang="mr-IN" i="1" spc="114" dirty="0">
                        <a:solidFill>
                          <a:srgbClr val="231F20"/>
                        </a:solidFill>
                        <a:latin typeface="Cambria Math" panose="02040503050406030204" pitchFamily="18" charset="0"/>
                        <a:ea typeface="Cambria Math" panose="02040503050406030204" pitchFamily="18" charset="0"/>
                        <a:cs typeface="Times New Roman"/>
                      </a:rPr>
                      <m:t>≥</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smtClean="0">
                            <a:solidFill>
                              <a:srgbClr val="231F20"/>
                            </a:solidFill>
                            <a:latin typeface="Cambria Math" panose="02040503050406030204" pitchFamily="18" charset="0"/>
                            <a:ea typeface="Cambria Math" panose="02040503050406030204" pitchFamily="18" charset="0"/>
                            <a:cs typeface="Times New Roman"/>
                          </a:rPr>
                          <m:t>𝒛</m:t>
                        </m:r>
                      </m:e>
                    </m:d>
                    <m:r>
                      <a:rPr lang="mr-IN" i="1" spc="325" dirty="0">
                        <a:solidFill>
                          <a:srgbClr val="231F20"/>
                        </a:solidFill>
                        <a:latin typeface="Cambria Math" charset="0"/>
                        <a:cs typeface="Times New Roman"/>
                      </a:rPr>
                      <m:t>+</m:t>
                    </m:r>
                    <m:d>
                      <m:dPr>
                        <m:begChr m:val="⟨"/>
                        <m:endChr m:val=""/>
                        <m:ctrlPr>
                          <a:rPr lang="mr-IN" i="1" spc="325" dirty="0">
                            <a:solidFill>
                              <a:srgbClr val="231F20"/>
                            </a:solidFill>
                            <a:latin typeface="Cambria Math" panose="02040503050406030204" pitchFamily="18" charset="0"/>
                          </a:rPr>
                        </m:ctrlPr>
                      </m:dPr>
                      <m:e>
                        <m:r>
                          <a:rPr lang="en-US" spc="325" dirty="0">
                            <a:solidFill>
                              <a:srgbClr val="231F20"/>
                            </a:solidFill>
                            <a:latin typeface="Cambria Math" panose="02040503050406030204" pitchFamily="18" charset="0"/>
                          </a:rPr>
                          <m:t>𝛻</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smtClean="0">
                                <a:solidFill>
                                  <a:srgbClr val="231F20"/>
                                </a:solidFill>
                                <a:latin typeface="Cambria Math" panose="02040503050406030204" pitchFamily="18" charset="0"/>
                                <a:ea typeface="Cambria Math" panose="02040503050406030204" pitchFamily="18" charset="0"/>
                                <a:cs typeface="Times New Roman"/>
                              </a:rPr>
                              <m:t>𝒛</m:t>
                            </m:r>
                          </m:e>
                        </m:d>
                      </m:e>
                    </m:d>
                    <m:r>
                      <a:rPr lang="en-US" i="1" spc="325" dirty="0">
                        <a:solidFill>
                          <a:srgbClr val="231F20"/>
                        </a:solidFill>
                        <a:latin typeface="Cambria Math" panose="02040503050406030204" pitchFamily="18" charset="0"/>
                      </a:rPr>
                      <m:t>,</m:t>
                    </m:r>
                    <m:d>
                      <m:dPr>
                        <m:begChr m:val=""/>
                        <m:endChr m:val="⟩"/>
                        <m:ctrlPr>
                          <a:rPr lang="mr-IN" i="1" spc="325" dirty="0">
                            <a:solidFill>
                              <a:srgbClr val="231F20"/>
                            </a:solidFill>
                            <a:latin typeface="Cambria Math" panose="02040503050406030204" pitchFamily="18" charset="0"/>
                          </a:rPr>
                        </m:ctrlPr>
                      </m:dPr>
                      <m:e>
                        <m:r>
                          <a:rPr lang="en-US" b="1" i="1" spc="325" dirty="0" smtClean="0">
                            <a:solidFill>
                              <a:srgbClr val="231F20"/>
                            </a:solidFill>
                            <a:latin typeface="Cambria Math" panose="02040503050406030204" pitchFamily="18" charset="0"/>
                          </a:rPr>
                          <m:t>𝒚</m:t>
                        </m:r>
                        <m:r>
                          <a:rPr lang="en-US" i="1" spc="325" dirty="0">
                            <a:solidFill>
                              <a:srgbClr val="231F20"/>
                            </a:solidFill>
                            <a:latin typeface="Cambria Math" panose="02040503050406030204" pitchFamily="18" charset="0"/>
                          </a:rPr>
                          <m:t>−</m:t>
                        </m:r>
                        <m:r>
                          <a:rPr lang="en-US" b="1" i="1" spc="325" dirty="0" smtClean="0">
                            <a:solidFill>
                              <a:srgbClr val="231F20"/>
                            </a:solidFill>
                            <a:latin typeface="Cambria Math" panose="02040503050406030204" pitchFamily="18" charset="0"/>
                          </a:rPr>
                          <m:t>𝒛</m:t>
                        </m:r>
                      </m:e>
                    </m:d>
                    <m:r>
                      <a:rPr lang="en-US" b="1" i="1" spc="325" dirty="0" smtClean="0">
                        <a:solidFill>
                          <a:srgbClr val="231F20"/>
                        </a:solidFill>
                        <a:latin typeface="Cambria Math" panose="02040503050406030204" pitchFamily="18" charset="0"/>
                      </a:rPr>
                      <m:t>                 …</m:t>
                    </m:r>
                    <m:r>
                      <a:rPr lang="en-US" b="0" i="1" spc="325" dirty="0" smtClean="0">
                        <a:solidFill>
                          <a:srgbClr val="231F20"/>
                        </a:solidFill>
                        <a:latin typeface="Cambria Math" panose="02040503050406030204" pitchFamily="18" charset="0"/>
                      </a:rPr>
                      <m:t>(3)</m:t>
                    </m:r>
                  </m:oMath>
                </a14:m>
                <a:r>
                  <a:rPr lang="en-US" i="1" dirty="0"/>
                  <a:t> </a:t>
                </a:r>
                <a14:m>
                  <m:oMath xmlns:m="http://schemas.openxmlformats.org/officeDocument/2006/math">
                    <m:r>
                      <a:rPr lang="en-US" spc="325" dirty="0">
                        <a:solidFill>
                          <a:srgbClr val="231F20"/>
                        </a:solidFill>
                        <a:latin typeface="Cambria Math" panose="02040503050406030204" pitchFamily="18" charset="0"/>
                      </a:rPr>
                      <m:t>,</m:t>
                    </m:r>
                  </m:oMath>
                </a14:m>
                <a:r>
                  <a:rPr lang="en-US" b="1" i="1" spc="325" dirty="0">
                    <a:solidFill>
                      <a:srgbClr val="231F20"/>
                    </a:solidFill>
                  </a:rPr>
                  <a:t> </a:t>
                </a:r>
                <a:r>
                  <a:rPr lang="en-US" dirty="0"/>
                  <a:t>taking </a:t>
                </a:r>
                <a14:m>
                  <m:oMath xmlns:m="http://schemas.openxmlformats.org/officeDocument/2006/math">
                    <m:r>
                      <a:rPr lang="en-US" b="1" i="1" spc="325" dirty="0" smtClean="0">
                        <a:solidFill>
                          <a:srgbClr val="231F20"/>
                        </a:solidFill>
                        <a:latin typeface="Cambria Math" panose="02040503050406030204" pitchFamily="18" charset="0"/>
                      </a:rPr>
                      <m:t>𝒚</m:t>
                    </m:r>
                    <m:r>
                      <a:rPr lang="en-US" spc="325" dirty="0">
                        <a:solidFill>
                          <a:srgbClr val="231F20"/>
                        </a:solidFill>
                        <a:latin typeface="Cambria Math" panose="02040503050406030204" pitchFamily="18" charset="0"/>
                      </a:rPr>
                      <m:t>,</m:t>
                    </m:r>
                    <m:r>
                      <a:rPr lang="en-US" b="1" spc="325" dirty="0">
                        <a:solidFill>
                          <a:srgbClr val="231F20"/>
                        </a:solidFill>
                        <a:latin typeface="Cambria Math" panose="02040503050406030204" pitchFamily="18" charset="0"/>
                      </a:rPr>
                      <m:t>𝐳</m:t>
                    </m:r>
                  </m:oMath>
                </a14:m>
                <a:endParaRPr lang="en-US" b="1" spc="325" dirty="0">
                  <a:solidFill>
                    <a:srgbClr val="231F20"/>
                  </a:solidFill>
                </a:endParaRPr>
              </a:p>
              <a:p>
                <a:pPr marL="0" indent="0">
                  <a:lnSpc>
                    <a:spcPts val="3000"/>
                  </a:lnSpc>
                  <a:buNone/>
                </a:pPr>
                <a:endParaRPr lang="en-US" b="1" spc="325" dirty="0">
                  <a:solidFill>
                    <a:srgbClr val="231F20"/>
                  </a:solidFill>
                </a:endParaRPr>
              </a:p>
              <a:p>
                <a:pPr marL="0" indent="0">
                  <a:lnSpc>
                    <a:spcPts val="3000"/>
                  </a:lnSpc>
                  <a:buNone/>
                </a:pPr>
                <a:endParaRPr lang="en-US" b="1" spc="325" dirty="0">
                  <a:solidFill>
                    <a:srgbClr val="231F20"/>
                  </a:solidFill>
                </a:endParaRPr>
              </a:p>
              <a:p>
                <a:pPr marL="0" indent="0">
                  <a:lnSpc>
                    <a:spcPts val="3000"/>
                  </a:lnSpc>
                  <a:buNone/>
                </a:pPr>
                <a:endParaRPr lang="en-US" i="1" dirty="0"/>
              </a:p>
            </p:txBody>
          </p:sp>
        </mc:Choice>
        <mc:Fallback xmlns="">
          <p:sp>
            <p:nvSpPr>
              <p:cNvPr id="6" name="Content Placeholder 2">
                <a:extLst>
                  <a:ext uri="{FF2B5EF4-FFF2-40B4-BE49-F238E27FC236}">
                    <a16:creationId xmlns:a16="http://schemas.microsoft.com/office/drawing/2014/main" id="{E069B6AE-1749-4646-B6F8-E91B6AE3449F}"/>
                  </a:ext>
                </a:extLst>
              </p:cNvPr>
              <p:cNvSpPr txBox="1">
                <a:spLocks noRot="1" noChangeAspect="1" noMove="1" noResize="1" noEditPoints="1" noAdjustHandles="1" noChangeArrowheads="1" noChangeShapeType="1" noTextEdit="1"/>
              </p:cNvSpPr>
              <p:nvPr/>
            </p:nvSpPr>
            <p:spPr>
              <a:xfrm>
                <a:off x="178904" y="2148715"/>
                <a:ext cx="11935668" cy="4655425"/>
              </a:xfrm>
              <a:prstGeom prst="rect">
                <a:avLst/>
              </a:prstGeom>
              <a:blipFill>
                <a:blip r:embed="rId3"/>
                <a:stretch>
                  <a:fillRect l="-1021" t="-2356"/>
                </a:stretch>
              </a:blipFill>
            </p:spPr>
            <p:txBody>
              <a:bodyPr/>
              <a:lstStyle/>
              <a:p>
                <a:r>
                  <a:rPr lang="en-IN">
                    <a:noFill/>
                  </a:rPr>
                  <a:t> </a:t>
                </a:r>
              </a:p>
            </p:txBody>
          </p:sp>
        </mc:Fallback>
      </mc:AlternateContent>
    </p:spTree>
    <p:extLst>
      <p:ext uri="{BB962C8B-B14F-4D97-AF65-F5344CB8AC3E}">
        <p14:creationId xmlns:p14="http://schemas.microsoft.com/office/powerpoint/2010/main" val="1205115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7B8C41-AE62-4BDB-8AF4-3D21FEEF603D}"/>
              </a:ext>
            </a:extLst>
          </p:cNvPr>
          <p:cNvSpPr>
            <a:spLocks noGrp="1"/>
          </p:cNvSpPr>
          <p:nvPr>
            <p:ph type="dt" sz="half" idx="10"/>
          </p:nvPr>
        </p:nvSpPr>
        <p:spPr/>
        <p:txBody>
          <a:bodyPr/>
          <a:lstStyle/>
          <a:p>
            <a:r>
              <a:rPr lang="en-US"/>
              <a:t>05, 11 Jan, 2021</a:t>
            </a:r>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069B6AE-1749-4646-B6F8-E91B6AE3449F}"/>
                  </a:ext>
                </a:extLst>
              </p:cNvPr>
              <p:cNvSpPr txBox="1">
                <a:spLocks/>
              </p:cNvSpPr>
              <p:nvPr/>
            </p:nvSpPr>
            <p:spPr>
              <a:xfrm>
                <a:off x="256332" y="1101287"/>
                <a:ext cx="11935668" cy="553805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3000"/>
                  </a:lnSpc>
                  <a:buNone/>
                </a:pPr>
                <a:r>
                  <a:rPr lang="en-US" spc="114" dirty="0">
                    <a:solidFill>
                      <a:srgbClr val="231F20"/>
                    </a:solidFill>
                    <a:cs typeface="Times New Roman"/>
                  </a:rPr>
                  <a:t>Multiplying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𝐸𝑞</m:t>
                        </m:r>
                      </m:e>
                      <m:sup>
                        <m:r>
                          <a:rPr lang="en-US" i="1">
                            <a:latin typeface="Cambria Math" panose="02040503050406030204" pitchFamily="18" charset="0"/>
                          </a:rPr>
                          <m:t>𝑛</m:t>
                        </m:r>
                      </m:sup>
                    </m:sSup>
                    <m:r>
                      <a:rPr lang="en-US">
                        <a:latin typeface="Cambria Math" panose="02040503050406030204" pitchFamily="18" charset="0"/>
                      </a:rPr>
                      <m:t> </m:t>
                    </m:r>
                    <m:d>
                      <m:dPr>
                        <m:ctrlPr>
                          <a:rPr lang="en-US" i="1">
                            <a:latin typeface="Cambria Math" panose="02040503050406030204" pitchFamily="18" charset="0"/>
                          </a:rPr>
                        </m:ctrlPr>
                      </m:dPr>
                      <m:e>
                        <m:r>
                          <a:rPr lang="en-US">
                            <a:latin typeface="Cambria Math" panose="02040503050406030204" pitchFamily="18" charset="0"/>
                          </a:rPr>
                          <m:t>2</m:t>
                        </m:r>
                      </m:e>
                    </m:d>
                  </m:oMath>
                </a14:m>
                <a:r>
                  <a:rPr lang="en-US" spc="114" dirty="0">
                    <a:solidFill>
                      <a:srgbClr val="231F20"/>
                    </a:solidFill>
                    <a:cs typeface="Times New Roman"/>
                  </a:rPr>
                  <a:t> with </a:t>
                </a:r>
                <a14:m>
                  <m:oMath xmlns:m="http://schemas.openxmlformats.org/officeDocument/2006/math">
                    <m:d>
                      <m:dPr>
                        <m:ctrlPr>
                          <a:rPr lang="en-US" b="1"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𝜃</m:t>
                        </m:r>
                      </m:e>
                    </m:d>
                    <m:r>
                      <a:rPr lang="en-US" b="0" i="0" smtClean="0">
                        <a:latin typeface="Cambria Math" panose="02040503050406030204" pitchFamily="18" charset="0"/>
                      </a:rPr>
                      <m:t>,</m:t>
                    </m:r>
                  </m:oMath>
                </a14:m>
                <a:r>
                  <a:rPr lang="en-US" spc="114" dirty="0">
                    <a:solidFill>
                      <a:srgbClr val="231F20"/>
                    </a:solidFill>
                    <a:cs typeface="Times New Roman"/>
                  </a:rPr>
                  <a:t> we get,</a:t>
                </a:r>
              </a:p>
              <a:p>
                <a:pPr marL="0" indent="0">
                  <a:lnSpc>
                    <a:spcPts val="3000"/>
                  </a:lnSpc>
                  <a:buNone/>
                </a:pPr>
                <a:endParaRPr lang="en-US" b="0" i="1" spc="114" dirty="0">
                  <a:solidFill>
                    <a:srgbClr val="231F20"/>
                  </a:solidFill>
                  <a:latin typeface="Cambria Math" panose="02040503050406030204" pitchFamily="18" charset="0"/>
                  <a:cs typeface="Times New Roman"/>
                </a:endParaRPr>
              </a:p>
              <a:p>
                <a:pPr marL="0" indent="0">
                  <a:lnSpc>
                    <a:spcPts val="3000"/>
                  </a:lnSpc>
                  <a:buNone/>
                </a:pPr>
                <a14:m>
                  <m:oMath xmlns:m="http://schemas.openxmlformats.org/officeDocument/2006/math">
                    <m:r>
                      <a:rPr lang="en-US" b="0" i="1" spc="114" dirty="0" smtClean="0">
                        <a:solidFill>
                          <a:srgbClr val="231F20"/>
                        </a:solidFill>
                        <a:latin typeface="Cambria Math" panose="02040503050406030204" pitchFamily="18" charset="0"/>
                        <a:cs typeface="Times New Roman"/>
                      </a:rPr>
                      <m:t>                    (1−</m:t>
                    </m:r>
                    <m:r>
                      <a:rPr lang="en-US" b="0" i="1" spc="114" dirty="0" smtClean="0">
                        <a:solidFill>
                          <a:srgbClr val="231F20"/>
                        </a:solidFill>
                        <a:latin typeface="Cambria Math" panose="02040503050406030204" pitchFamily="18" charset="0"/>
                        <a:cs typeface="Times New Roman"/>
                      </a:rPr>
                      <m:t>𝜃</m:t>
                    </m:r>
                    <m:r>
                      <a:rPr lang="en-US" b="0" i="1" spc="114" dirty="0" smtClean="0">
                        <a:solidFill>
                          <a:srgbClr val="231F20"/>
                        </a:solidFill>
                        <a:latin typeface="Cambria Math" panose="02040503050406030204" pitchFamily="18" charset="0"/>
                        <a:cs typeface="Times New Roman"/>
                      </a:rPr>
                      <m:t>)</m:t>
                    </m:r>
                    <m:r>
                      <a:rPr lang="en-US" i="1" spc="114" dirty="0">
                        <a:solidFill>
                          <a:srgbClr val="231F20"/>
                        </a:solidFill>
                        <a:latin typeface="Cambria Math" panose="02040503050406030204" pitchFamily="18" charset="0"/>
                        <a:cs typeface="Times New Roman"/>
                      </a:rPr>
                      <m:t>𝑓</m:t>
                    </m:r>
                    <m:d>
                      <m:dPr>
                        <m:ctrlPr>
                          <a:rPr lang="mr-IN" i="1" spc="114" dirty="0">
                            <a:solidFill>
                              <a:srgbClr val="231F20"/>
                            </a:solidFill>
                            <a:latin typeface="Cambria Math" panose="02040503050406030204" pitchFamily="18" charset="0"/>
                            <a:cs typeface="Times New Roman"/>
                          </a:rPr>
                        </m:ctrlPr>
                      </m:dPr>
                      <m:e>
                        <m:r>
                          <a:rPr lang="en-US" b="1" i="1" spc="114" dirty="0">
                            <a:solidFill>
                              <a:srgbClr val="231F20"/>
                            </a:solidFill>
                            <a:latin typeface="Cambria Math" panose="02040503050406030204" pitchFamily="18" charset="0"/>
                            <a:cs typeface="Times New Roman"/>
                          </a:rPr>
                          <m:t>𝒙</m:t>
                        </m:r>
                      </m:e>
                    </m:d>
                    <m:r>
                      <a:rPr lang="mr-IN" i="1" spc="114" dirty="0">
                        <a:solidFill>
                          <a:srgbClr val="231F20"/>
                        </a:solidFill>
                        <a:latin typeface="Cambria Math" panose="02040503050406030204" pitchFamily="18" charset="0"/>
                        <a:ea typeface="Cambria Math" panose="02040503050406030204" pitchFamily="18" charset="0"/>
                        <a:cs typeface="Times New Roman"/>
                      </a:rPr>
                      <m:t>≥</m:t>
                    </m:r>
                    <m:r>
                      <a:rPr lang="en-US" i="1" spc="114" dirty="0">
                        <a:solidFill>
                          <a:srgbClr val="231F20"/>
                        </a:solidFill>
                        <a:latin typeface="Cambria Math" panose="02040503050406030204" pitchFamily="18" charset="0"/>
                        <a:cs typeface="Times New Roman"/>
                      </a:rPr>
                      <m:t>(1−</m:t>
                    </m:r>
                    <m:r>
                      <a:rPr lang="en-US" i="1" spc="114" dirty="0">
                        <a:solidFill>
                          <a:srgbClr val="231F20"/>
                        </a:solidFill>
                        <a:latin typeface="Cambria Math" panose="02040503050406030204" pitchFamily="18" charset="0"/>
                        <a:cs typeface="Times New Roman"/>
                      </a:rPr>
                      <m:t>𝜃</m:t>
                    </m:r>
                    <m:r>
                      <a:rPr lang="en-US" i="1" spc="114" dirty="0">
                        <a:solidFill>
                          <a:srgbClr val="231F20"/>
                        </a:solidFill>
                        <a:latin typeface="Cambria Math" panose="02040503050406030204" pitchFamily="18" charset="0"/>
                        <a:cs typeface="Times New Roman"/>
                      </a:rPr>
                      <m:t>)</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a:solidFill>
                              <a:srgbClr val="231F20"/>
                            </a:solidFill>
                            <a:latin typeface="Cambria Math" panose="02040503050406030204" pitchFamily="18" charset="0"/>
                            <a:ea typeface="Cambria Math" panose="02040503050406030204" pitchFamily="18" charset="0"/>
                            <a:cs typeface="Times New Roman"/>
                          </a:rPr>
                          <m:t>𝒛</m:t>
                        </m:r>
                      </m:e>
                    </m:d>
                    <m:r>
                      <a:rPr lang="mr-IN" i="1" spc="325" dirty="0">
                        <a:solidFill>
                          <a:srgbClr val="231F20"/>
                        </a:solidFill>
                        <a:latin typeface="Cambria Math" charset="0"/>
                        <a:cs typeface="Times New Roman"/>
                      </a:rPr>
                      <m:t>+</m:t>
                    </m:r>
                    <m:r>
                      <a:rPr lang="en-US" i="1" spc="114" dirty="0">
                        <a:solidFill>
                          <a:srgbClr val="231F20"/>
                        </a:solidFill>
                        <a:latin typeface="Cambria Math" panose="02040503050406030204" pitchFamily="18" charset="0"/>
                        <a:cs typeface="Times New Roman"/>
                      </a:rPr>
                      <m:t>(1−</m:t>
                    </m:r>
                    <m:r>
                      <a:rPr lang="en-US" i="1" spc="114" dirty="0">
                        <a:solidFill>
                          <a:srgbClr val="231F20"/>
                        </a:solidFill>
                        <a:latin typeface="Cambria Math" panose="02040503050406030204" pitchFamily="18" charset="0"/>
                        <a:cs typeface="Times New Roman"/>
                      </a:rPr>
                      <m:t>𝜃</m:t>
                    </m:r>
                    <m:r>
                      <a:rPr lang="en-US" i="1" spc="114" dirty="0">
                        <a:solidFill>
                          <a:srgbClr val="231F20"/>
                        </a:solidFill>
                        <a:latin typeface="Cambria Math" panose="02040503050406030204" pitchFamily="18" charset="0"/>
                        <a:cs typeface="Times New Roman"/>
                      </a:rPr>
                      <m:t>)</m:t>
                    </m:r>
                    <m:d>
                      <m:dPr>
                        <m:begChr m:val="⟨"/>
                        <m:endChr m:val=""/>
                        <m:ctrlPr>
                          <a:rPr lang="mr-IN" i="1" spc="325" dirty="0">
                            <a:solidFill>
                              <a:srgbClr val="231F20"/>
                            </a:solidFill>
                            <a:latin typeface="Cambria Math" panose="02040503050406030204" pitchFamily="18" charset="0"/>
                          </a:rPr>
                        </m:ctrlPr>
                      </m:dPr>
                      <m:e>
                        <m:r>
                          <a:rPr lang="en-US" spc="325" dirty="0">
                            <a:solidFill>
                              <a:srgbClr val="231F20"/>
                            </a:solidFill>
                            <a:latin typeface="Cambria Math" panose="02040503050406030204" pitchFamily="18" charset="0"/>
                          </a:rPr>
                          <m:t>𝛻</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a:solidFill>
                                  <a:srgbClr val="231F20"/>
                                </a:solidFill>
                                <a:latin typeface="Cambria Math" panose="02040503050406030204" pitchFamily="18" charset="0"/>
                                <a:ea typeface="Cambria Math" panose="02040503050406030204" pitchFamily="18" charset="0"/>
                                <a:cs typeface="Times New Roman"/>
                              </a:rPr>
                              <m:t>𝒛</m:t>
                            </m:r>
                          </m:e>
                        </m:d>
                      </m:e>
                    </m:d>
                    <m:r>
                      <a:rPr lang="en-US" i="1" spc="325" dirty="0">
                        <a:solidFill>
                          <a:srgbClr val="231F20"/>
                        </a:solidFill>
                        <a:latin typeface="Cambria Math" panose="02040503050406030204" pitchFamily="18" charset="0"/>
                      </a:rPr>
                      <m:t>,</m:t>
                    </m:r>
                    <m:d>
                      <m:dPr>
                        <m:begChr m:val=""/>
                        <m:endChr m:val="⟩"/>
                        <m:ctrlPr>
                          <a:rPr lang="mr-IN" i="1" spc="325" dirty="0">
                            <a:solidFill>
                              <a:srgbClr val="231F20"/>
                            </a:solidFill>
                            <a:latin typeface="Cambria Math" panose="02040503050406030204" pitchFamily="18" charset="0"/>
                          </a:rPr>
                        </m:ctrlPr>
                      </m:dPr>
                      <m:e>
                        <m:r>
                          <a:rPr lang="en-US" b="1" i="1" spc="325" dirty="0">
                            <a:solidFill>
                              <a:srgbClr val="231F20"/>
                            </a:solidFill>
                            <a:latin typeface="Cambria Math" panose="02040503050406030204" pitchFamily="18" charset="0"/>
                          </a:rPr>
                          <m:t>𝒙</m:t>
                        </m:r>
                        <m:r>
                          <a:rPr lang="en-US" i="1" spc="325" dirty="0">
                            <a:solidFill>
                              <a:srgbClr val="231F20"/>
                            </a:solidFill>
                            <a:latin typeface="Cambria Math" panose="02040503050406030204" pitchFamily="18" charset="0"/>
                          </a:rPr>
                          <m:t>−</m:t>
                        </m:r>
                        <m:r>
                          <a:rPr lang="en-US" b="1" i="1" spc="325" dirty="0">
                            <a:solidFill>
                              <a:srgbClr val="231F20"/>
                            </a:solidFill>
                            <a:latin typeface="Cambria Math" panose="02040503050406030204" pitchFamily="18" charset="0"/>
                          </a:rPr>
                          <m:t>𝒛</m:t>
                        </m:r>
                      </m:e>
                    </m:d>
                  </m:oMath>
                </a14:m>
                <a:r>
                  <a:rPr lang="en-US" spc="114" dirty="0">
                    <a:solidFill>
                      <a:srgbClr val="231F20"/>
                    </a:solidFill>
                    <a:cs typeface="Times New Roman"/>
                  </a:rPr>
                  <a:t>   …(4)</a:t>
                </a:r>
              </a:p>
              <a:p>
                <a:pPr marL="0" indent="0">
                  <a:lnSpc>
                    <a:spcPts val="3000"/>
                  </a:lnSpc>
                  <a:buNone/>
                </a:pPr>
                <a:r>
                  <a:rPr lang="en-US" spc="114" dirty="0">
                    <a:solidFill>
                      <a:srgbClr val="231F20"/>
                    </a:solidFill>
                    <a:cs typeface="Times New Roman"/>
                  </a:rPr>
                  <a:t>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𝐸𝑞</m:t>
                        </m:r>
                      </m:e>
                      <m:sup>
                        <m:r>
                          <a:rPr lang="en-US" i="1">
                            <a:latin typeface="Cambria Math" panose="02040503050406030204" pitchFamily="18" charset="0"/>
                          </a:rPr>
                          <m:t>𝑛</m:t>
                        </m:r>
                      </m:sup>
                    </m:sSup>
                    <m:r>
                      <a:rPr lang="en-US">
                        <a:latin typeface="Cambria Math" panose="02040503050406030204" pitchFamily="18" charset="0"/>
                      </a:rPr>
                      <m:t> </m:t>
                    </m:r>
                    <m:d>
                      <m:dPr>
                        <m:ctrlPr>
                          <a:rPr lang="en-US" i="1">
                            <a:latin typeface="Cambria Math" panose="02040503050406030204" pitchFamily="18" charset="0"/>
                          </a:rPr>
                        </m:ctrlPr>
                      </m:dPr>
                      <m:e>
                        <m:r>
                          <a:rPr lang="en-US" b="0" i="0" smtClean="0">
                            <a:latin typeface="Cambria Math" panose="02040503050406030204" pitchFamily="18" charset="0"/>
                          </a:rPr>
                          <m:t>3</m:t>
                        </m:r>
                      </m:e>
                    </m:d>
                  </m:oMath>
                </a14:m>
                <a:r>
                  <a:rPr lang="en-US" spc="114" dirty="0">
                    <a:solidFill>
                      <a:srgbClr val="231F20"/>
                    </a:solidFill>
                    <a:cs typeface="Times New Roman"/>
                  </a:rPr>
                  <a:t> with </a:t>
                </a:r>
                <a14:m>
                  <m:oMath xmlns:m="http://schemas.openxmlformats.org/officeDocument/2006/math">
                    <m:r>
                      <a:rPr lang="en-US" b="0" i="1" spc="114" smtClean="0">
                        <a:solidFill>
                          <a:srgbClr val="231F20"/>
                        </a:solidFill>
                        <a:latin typeface="Cambria Math" panose="02040503050406030204" pitchFamily="18" charset="0"/>
                        <a:cs typeface="Times New Roman"/>
                      </a:rPr>
                      <m:t>𝜃</m:t>
                    </m:r>
                  </m:oMath>
                </a14:m>
                <a:endParaRPr lang="en-US" b="0" spc="114" dirty="0">
                  <a:solidFill>
                    <a:srgbClr val="231F20"/>
                  </a:solidFill>
                  <a:cs typeface="Times New Roman"/>
                </a:endParaRPr>
              </a:p>
              <a:p>
                <a:pPr marL="0" indent="0">
                  <a:lnSpc>
                    <a:spcPts val="3000"/>
                  </a:lnSpc>
                  <a:buNone/>
                </a:pPr>
                <a:endParaRPr lang="en-US" i="1" spc="114" dirty="0">
                  <a:solidFill>
                    <a:srgbClr val="231F20"/>
                  </a:solidFill>
                  <a:latin typeface="Cambria Math" panose="02040503050406030204" pitchFamily="18" charset="0"/>
                  <a:cs typeface="Times New Roman"/>
                </a:endParaRPr>
              </a:p>
              <a:p>
                <a:pPr marL="0" indent="0">
                  <a:lnSpc>
                    <a:spcPts val="3000"/>
                  </a:lnSpc>
                  <a:buNone/>
                </a:pPr>
                <a14:m>
                  <m:oMathPara xmlns:m="http://schemas.openxmlformats.org/officeDocument/2006/math">
                    <m:oMathParaPr>
                      <m:jc m:val="centerGroup"/>
                    </m:oMathParaPr>
                    <m:oMath xmlns:m="http://schemas.openxmlformats.org/officeDocument/2006/math">
                      <m:r>
                        <a:rPr lang="en-US" b="0" i="1" spc="114" dirty="0" smtClean="0">
                          <a:solidFill>
                            <a:srgbClr val="231F20"/>
                          </a:solidFill>
                          <a:latin typeface="Cambria Math" panose="02040503050406030204" pitchFamily="18" charset="0"/>
                          <a:cs typeface="Times New Roman"/>
                        </a:rPr>
                        <m:t>𝜃</m:t>
                      </m:r>
                      <m:r>
                        <a:rPr lang="en-US" i="1" spc="114" dirty="0">
                          <a:solidFill>
                            <a:srgbClr val="231F20"/>
                          </a:solidFill>
                          <a:latin typeface="Cambria Math" panose="02040503050406030204" pitchFamily="18" charset="0"/>
                          <a:cs typeface="Times New Roman"/>
                        </a:rPr>
                        <m:t>𝑓</m:t>
                      </m:r>
                      <m:d>
                        <m:dPr>
                          <m:ctrlPr>
                            <a:rPr lang="mr-IN" i="1" spc="114" dirty="0">
                              <a:solidFill>
                                <a:srgbClr val="231F20"/>
                              </a:solidFill>
                              <a:latin typeface="Cambria Math" panose="02040503050406030204" pitchFamily="18" charset="0"/>
                              <a:cs typeface="Times New Roman"/>
                            </a:rPr>
                          </m:ctrlPr>
                        </m:dPr>
                        <m:e>
                          <m:r>
                            <a:rPr lang="en-US" b="1" i="1" spc="114" dirty="0">
                              <a:solidFill>
                                <a:srgbClr val="231F20"/>
                              </a:solidFill>
                              <a:latin typeface="Cambria Math" panose="02040503050406030204" pitchFamily="18" charset="0"/>
                              <a:cs typeface="Times New Roman"/>
                            </a:rPr>
                            <m:t>𝒚</m:t>
                          </m:r>
                        </m:e>
                      </m:d>
                      <m:r>
                        <a:rPr lang="mr-IN" i="1" spc="114" dirty="0">
                          <a:solidFill>
                            <a:srgbClr val="231F20"/>
                          </a:solidFill>
                          <a:latin typeface="Cambria Math" panose="02040503050406030204" pitchFamily="18" charset="0"/>
                          <a:ea typeface="Cambria Math" panose="02040503050406030204" pitchFamily="18" charset="0"/>
                          <a:cs typeface="Times New Roman"/>
                        </a:rPr>
                        <m:t>≥</m:t>
                      </m:r>
                      <m:r>
                        <a:rPr lang="en-US" i="1" spc="114" dirty="0">
                          <a:solidFill>
                            <a:srgbClr val="231F20"/>
                          </a:solidFill>
                          <a:latin typeface="Cambria Math" panose="02040503050406030204" pitchFamily="18" charset="0"/>
                          <a:cs typeface="Times New Roman"/>
                        </a:rPr>
                        <m:t>𝜃</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a:solidFill>
                                <a:srgbClr val="231F20"/>
                              </a:solidFill>
                              <a:latin typeface="Cambria Math" panose="02040503050406030204" pitchFamily="18" charset="0"/>
                              <a:ea typeface="Cambria Math" panose="02040503050406030204" pitchFamily="18" charset="0"/>
                              <a:cs typeface="Times New Roman"/>
                            </a:rPr>
                            <m:t>𝒛</m:t>
                          </m:r>
                        </m:e>
                      </m:d>
                      <m:r>
                        <a:rPr lang="mr-IN" i="1" spc="325" dirty="0">
                          <a:solidFill>
                            <a:srgbClr val="231F20"/>
                          </a:solidFill>
                          <a:latin typeface="Cambria Math" charset="0"/>
                          <a:cs typeface="Times New Roman"/>
                        </a:rPr>
                        <m:t>+</m:t>
                      </m:r>
                      <m:r>
                        <a:rPr lang="en-US" i="1" spc="114" dirty="0">
                          <a:solidFill>
                            <a:srgbClr val="231F20"/>
                          </a:solidFill>
                          <a:latin typeface="Cambria Math" panose="02040503050406030204" pitchFamily="18" charset="0"/>
                          <a:cs typeface="Times New Roman"/>
                        </a:rPr>
                        <m:t>𝜃</m:t>
                      </m:r>
                      <m:d>
                        <m:dPr>
                          <m:begChr m:val="⟨"/>
                          <m:endChr m:val=""/>
                          <m:ctrlPr>
                            <a:rPr lang="mr-IN" i="1" spc="325" dirty="0">
                              <a:solidFill>
                                <a:srgbClr val="231F20"/>
                              </a:solidFill>
                              <a:latin typeface="Cambria Math" panose="02040503050406030204" pitchFamily="18" charset="0"/>
                            </a:rPr>
                          </m:ctrlPr>
                        </m:dPr>
                        <m:e>
                          <m:r>
                            <a:rPr lang="en-US" spc="325" dirty="0">
                              <a:solidFill>
                                <a:srgbClr val="231F20"/>
                              </a:solidFill>
                              <a:latin typeface="Cambria Math" panose="02040503050406030204" pitchFamily="18" charset="0"/>
                            </a:rPr>
                            <m:t>𝛻</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a:solidFill>
                                    <a:srgbClr val="231F20"/>
                                  </a:solidFill>
                                  <a:latin typeface="Cambria Math" panose="02040503050406030204" pitchFamily="18" charset="0"/>
                                  <a:ea typeface="Cambria Math" panose="02040503050406030204" pitchFamily="18" charset="0"/>
                                  <a:cs typeface="Times New Roman"/>
                                </a:rPr>
                                <m:t>𝒛</m:t>
                              </m:r>
                            </m:e>
                          </m:d>
                        </m:e>
                      </m:d>
                      <m:r>
                        <a:rPr lang="en-US" i="1" spc="325" dirty="0">
                          <a:solidFill>
                            <a:srgbClr val="231F20"/>
                          </a:solidFill>
                          <a:latin typeface="Cambria Math" panose="02040503050406030204" pitchFamily="18" charset="0"/>
                        </a:rPr>
                        <m:t>,</m:t>
                      </m:r>
                      <m:d>
                        <m:dPr>
                          <m:begChr m:val=""/>
                          <m:endChr m:val="⟩"/>
                          <m:ctrlPr>
                            <a:rPr lang="mr-IN" i="1" spc="325" dirty="0">
                              <a:solidFill>
                                <a:srgbClr val="231F20"/>
                              </a:solidFill>
                              <a:latin typeface="Cambria Math" panose="02040503050406030204" pitchFamily="18" charset="0"/>
                            </a:rPr>
                          </m:ctrlPr>
                        </m:dPr>
                        <m:e>
                          <m:r>
                            <a:rPr lang="en-US" b="1" i="1" spc="325" dirty="0">
                              <a:solidFill>
                                <a:srgbClr val="231F20"/>
                              </a:solidFill>
                              <a:latin typeface="Cambria Math" panose="02040503050406030204" pitchFamily="18" charset="0"/>
                            </a:rPr>
                            <m:t>𝒚</m:t>
                          </m:r>
                          <m:r>
                            <a:rPr lang="en-US" i="1" spc="325" dirty="0">
                              <a:solidFill>
                                <a:srgbClr val="231F20"/>
                              </a:solidFill>
                              <a:latin typeface="Cambria Math" panose="02040503050406030204" pitchFamily="18" charset="0"/>
                            </a:rPr>
                            <m:t>−</m:t>
                          </m:r>
                          <m:r>
                            <a:rPr lang="en-US" b="1" i="1" spc="325" dirty="0">
                              <a:solidFill>
                                <a:srgbClr val="231F20"/>
                              </a:solidFill>
                              <a:latin typeface="Cambria Math" panose="02040503050406030204" pitchFamily="18" charset="0"/>
                            </a:rPr>
                            <m:t>𝒛</m:t>
                          </m:r>
                        </m:e>
                      </m:d>
                      <m:r>
                        <a:rPr lang="en-US" b="1" i="1" spc="325" dirty="0">
                          <a:solidFill>
                            <a:srgbClr val="231F20"/>
                          </a:solidFill>
                          <a:latin typeface="Cambria Math" panose="02040503050406030204" pitchFamily="18" charset="0"/>
                        </a:rPr>
                        <m:t>        </m:t>
                      </m:r>
                      <m:r>
                        <a:rPr lang="en-US" b="1" i="1" spc="325" dirty="0" smtClean="0">
                          <a:solidFill>
                            <a:srgbClr val="231F20"/>
                          </a:solidFill>
                          <a:latin typeface="Cambria Math" panose="02040503050406030204" pitchFamily="18" charset="0"/>
                        </a:rPr>
                        <m:t> </m:t>
                      </m:r>
                      <m:r>
                        <a:rPr lang="en-US" b="1" i="1" spc="325" dirty="0">
                          <a:solidFill>
                            <a:srgbClr val="231F20"/>
                          </a:solidFill>
                          <a:latin typeface="Cambria Math" panose="02040503050406030204" pitchFamily="18" charset="0"/>
                        </a:rPr>
                        <m:t>…</m:t>
                      </m:r>
                      <m:r>
                        <a:rPr lang="en-US" i="1" spc="325" dirty="0">
                          <a:solidFill>
                            <a:srgbClr val="231F20"/>
                          </a:solidFill>
                          <a:latin typeface="Cambria Math" panose="02040503050406030204" pitchFamily="18" charset="0"/>
                        </a:rPr>
                        <m:t>(</m:t>
                      </m:r>
                      <m:r>
                        <a:rPr lang="en-US" b="0" i="1" spc="325" dirty="0" smtClean="0">
                          <a:solidFill>
                            <a:srgbClr val="231F20"/>
                          </a:solidFill>
                          <a:latin typeface="Cambria Math" panose="02040503050406030204" pitchFamily="18" charset="0"/>
                        </a:rPr>
                        <m:t>5</m:t>
                      </m:r>
                      <m:r>
                        <a:rPr lang="en-US" i="1" spc="325" dirty="0">
                          <a:solidFill>
                            <a:srgbClr val="231F20"/>
                          </a:solidFill>
                          <a:latin typeface="Cambria Math" panose="02040503050406030204" pitchFamily="18" charset="0"/>
                        </a:rPr>
                        <m:t>)</m:t>
                      </m:r>
                    </m:oMath>
                  </m:oMathPara>
                </a14:m>
                <a:endParaRPr lang="en-US" dirty="0"/>
              </a:p>
              <a:p>
                <a:pPr marL="0" indent="0">
                  <a:lnSpc>
                    <a:spcPts val="3000"/>
                  </a:lnSpc>
                  <a:buNone/>
                </a:pPr>
                <a:endParaRPr lang="en-US" b="1" spc="325" dirty="0">
                  <a:solidFill>
                    <a:srgbClr val="231F20"/>
                  </a:solidFill>
                </a:endParaRPr>
              </a:p>
              <a:p>
                <a:pPr marL="0" indent="0">
                  <a:lnSpc>
                    <a:spcPts val="3000"/>
                  </a:lnSpc>
                  <a:buNone/>
                </a:pPr>
                <a:r>
                  <a:rPr lang="en-US" spc="114" dirty="0">
                    <a:solidFill>
                      <a:srgbClr val="231F20"/>
                    </a:solidFill>
                    <a:cs typeface="Times New Roman"/>
                  </a:rPr>
                  <a:t>Now combining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𝐸𝑞</m:t>
                        </m:r>
                      </m:e>
                      <m:sup>
                        <m:r>
                          <a:rPr lang="en-US" i="1">
                            <a:latin typeface="Cambria Math" panose="02040503050406030204" pitchFamily="18" charset="0"/>
                          </a:rPr>
                          <m:t>𝑛</m:t>
                        </m:r>
                      </m:sup>
                    </m:sSup>
                    <m:r>
                      <m:rPr>
                        <m:sty m:val="p"/>
                      </m:rPr>
                      <a:rPr lang="en-US" b="0" i="0" smtClean="0">
                        <a:latin typeface="Cambria Math" panose="02040503050406030204" pitchFamily="18" charset="0"/>
                      </a:rPr>
                      <m:t>s</m:t>
                    </m:r>
                    <m:r>
                      <a:rPr lang="en-US" b="0" i="0" smtClean="0">
                        <a:latin typeface="Cambria Math" panose="02040503050406030204" pitchFamily="18" charset="0"/>
                      </a:rPr>
                      <m:t> </m:t>
                    </m:r>
                    <m:d>
                      <m:dPr>
                        <m:ctrlPr>
                          <a:rPr lang="en-US" i="1">
                            <a:latin typeface="Cambria Math" panose="02040503050406030204" pitchFamily="18" charset="0"/>
                          </a:rPr>
                        </m:ctrlPr>
                      </m:dPr>
                      <m:e>
                        <m:r>
                          <a:rPr lang="en-US" b="0" i="0" smtClean="0">
                            <a:latin typeface="Cambria Math" panose="02040503050406030204" pitchFamily="18" charset="0"/>
                          </a:rPr>
                          <m:t>4</m:t>
                        </m:r>
                      </m:e>
                    </m:d>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(5)</m:t>
                    </m:r>
                  </m:oMath>
                </a14:m>
                <a:r>
                  <a:rPr lang="en-US" spc="114" dirty="0">
                    <a:solidFill>
                      <a:srgbClr val="231F20"/>
                    </a:solidFill>
                    <a:cs typeface="Times New Roman"/>
                  </a:rPr>
                  <a:t>, we have,</a:t>
                </a:r>
              </a:p>
              <a:p>
                <a:pPr marL="0" indent="0">
                  <a:lnSpc>
                    <a:spcPts val="3000"/>
                  </a:lnSpc>
                  <a:buNone/>
                </a:pPr>
                <a:endParaRPr lang="en-US" spc="114" dirty="0">
                  <a:solidFill>
                    <a:srgbClr val="231F20"/>
                  </a:solidFill>
                  <a:cs typeface="Times New Roman"/>
                </a:endParaRPr>
              </a:p>
              <a:p>
                <a:pPr marL="0" indent="0">
                  <a:lnSpc>
                    <a:spcPts val="3000"/>
                  </a:lnSpc>
                  <a:buNone/>
                </a:pPr>
                <a14:m>
                  <m:oMath xmlns:m="http://schemas.openxmlformats.org/officeDocument/2006/math">
                    <m:d>
                      <m:dPr>
                        <m:ctrlPr>
                          <a:rPr lang="en-US" i="1" spc="114" dirty="0">
                            <a:solidFill>
                              <a:srgbClr val="231F20"/>
                            </a:solidFill>
                            <a:latin typeface="Cambria Math" panose="02040503050406030204" pitchFamily="18" charset="0"/>
                            <a:cs typeface="Times New Roman"/>
                          </a:rPr>
                        </m:ctrlPr>
                      </m:dPr>
                      <m:e>
                        <m:r>
                          <a:rPr lang="en-US" i="1" spc="114" dirty="0">
                            <a:solidFill>
                              <a:srgbClr val="231F20"/>
                            </a:solidFill>
                            <a:latin typeface="Cambria Math" panose="02040503050406030204" pitchFamily="18" charset="0"/>
                            <a:cs typeface="Times New Roman"/>
                          </a:rPr>
                          <m:t>1−</m:t>
                        </m:r>
                        <m:r>
                          <a:rPr lang="en-US" i="1" spc="114" dirty="0">
                            <a:solidFill>
                              <a:srgbClr val="231F20"/>
                            </a:solidFill>
                            <a:latin typeface="Cambria Math" panose="02040503050406030204" pitchFamily="18" charset="0"/>
                            <a:cs typeface="Times New Roman"/>
                          </a:rPr>
                          <m:t>𝜃</m:t>
                        </m:r>
                      </m:e>
                    </m:d>
                    <m:r>
                      <a:rPr lang="en-US" i="1" spc="114" dirty="0">
                        <a:solidFill>
                          <a:srgbClr val="231F20"/>
                        </a:solidFill>
                        <a:latin typeface="Cambria Math" panose="02040503050406030204" pitchFamily="18" charset="0"/>
                        <a:cs typeface="Times New Roman"/>
                      </a:rPr>
                      <m:t>𝑓</m:t>
                    </m:r>
                    <m:d>
                      <m:dPr>
                        <m:ctrlPr>
                          <a:rPr lang="mr-IN" i="1" spc="114" dirty="0">
                            <a:solidFill>
                              <a:srgbClr val="231F20"/>
                            </a:solidFill>
                            <a:latin typeface="Cambria Math" panose="02040503050406030204" pitchFamily="18" charset="0"/>
                            <a:cs typeface="Times New Roman"/>
                          </a:rPr>
                        </m:ctrlPr>
                      </m:dPr>
                      <m:e>
                        <m:r>
                          <a:rPr lang="en-US" b="1" i="1" spc="114" dirty="0">
                            <a:solidFill>
                              <a:srgbClr val="231F20"/>
                            </a:solidFill>
                            <a:latin typeface="Cambria Math" panose="02040503050406030204" pitchFamily="18" charset="0"/>
                            <a:cs typeface="Times New Roman"/>
                          </a:rPr>
                          <m:t>𝒙</m:t>
                        </m:r>
                      </m:e>
                    </m:d>
                    <m:r>
                      <a:rPr lang="en-US" b="1" i="1" spc="114" dirty="0" smtClean="0">
                        <a:solidFill>
                          <a:srgbClr val="231F20"/>
                        </a:solidFill>
                        <a:latin typeface="Cambria Math" panose="02040503050406030204" pitchFamily="18" charset="0"/>
                        <a:cs typeface="Times New Roman"/>
                      </a:rPr>
                      <m:t>+</m:t>
                    </m:r>
                    <m:r>
                      <a:rPr lang="en-US" i="1" spc="114" dirty="0">
                        <a:solidFill>
                          <a:srgbClr val="231F20"/>
                        </a:solidFill>
                        <a:latin typeface="Cambria Math" panose="02040503050406030204" pitchFamily="18" charset="0"/>
                        <a:cs typeface="Times New Roman"/>
                      </a:rPr>
                      <m:t>𝜃</m:t>
                    </m:r>
                    <m:r>
                      <a:rPr lang="en-US" i="1" spc="114" dirty="0">
                        <a:solidFill>
                          <a:srgbClr val="231F20"/>
                        </a:solidFill>
                        <a:latin typeface="Cambria Math" panose="02040503050406030204" pitchFamily="18" charset="0"/>
                        <a:cs typeface="Times New Roman"/>
                      </a:rPr>
                      <m:t>𝑓</m:t>
                    </m:r>
                    <m:d>
                      <m:dPr>
                        <m:ctrlPr>
                          <a:rPr lang="mr-IN" i="1" spc="114" dirty="0">
                            <a:solidFill>
                              <a:srgbClr val="231F20"/>
                            </a:solidFill>
                            <a:latin typeface="Cambria Math" panose="02040503050406030204" pitchFamily="18" charset="0"/>
                            <a:cs typeface="Times New Roman"/>
                          </a:rPr>
                        </m:ctrlPr>
                      </m:dPr>
                      <m:e>
                        <m:r>
                          <a:rPr lang="en-US" b="1" i="1" spc="114" dirty="0">
                            <a:solidFill>
                              <a:srgbClr val="231F20"/>
                            </a:solidFill>
                            <a:latin typeface="Cambria Math" panose="02040503050406030204" pitchFamily="18" charset="0"/>
                            <a:cs typeface="Times New Roman"/>
                          </a:rPr>
                          <m:t>𝒚</m:t>
                        </m:r>
                      </m:e>
                    </m:d>
                    <m:r>
                      <a:rPr lang="mr-IN" i="1" spc="114" dirty="0">
                        <a:solidFill>
                          <a:srgbClr val="231F20"/>
                        </a:solidFill>
                        <a:latin typeface="Cambria Math" panose="02040503050406030204" pitchFamily="18" charset="0"/>
                        <a:ea typeface="Cambria Math" panose="02040503050406030204" pitchFamily="18" charset="0"/>
                        <a:cs typeface="Times New Roman"/>
                      </a:rPr>
                      <m:t>≥</m:t>
                    </m:r>
                    <m:d>
                      <m:dPr>
                        <m:ctrlPr>
                          <a:rPr lang="en-US" i="1" spc="114" dirty="0">
                            <a:solidFill>
                              <a:srgbClr val="231F20"/>
                            </a:solidFill>
                            <a:latin typeface="Cambria Math" panose="02040503050406030204" pitchFamily="18" charset="0"/>
                            <a:cs typeface="Times New Roman"/>
                          </a:rPr>
                        </m:ctrlPr>
                      </m:dPr>
                      <m:e>
                        <m:r>
                          <a:rPr lang="en-US" i="1" spc="114" dirty="0">
                            <a:solidFill>
                              <a:srgbClr val="231F20"/>
                            </a:solidFill>
                            <a:latin typeface="Cambria Math" panose="02040503050406030204" pitchFamily="18" charset="0"/>
                            <a:cs typeface="Times New Roman"/>
                          </a:rPr>
                          <m:t>1−</m:t>
                        </m:r>
                        <m:r>
                          <a:rPr lang="en-US" i="1" spc="114" dirty="0">
                            <a:solidFill>
                              <a:srgbClr val="231F20"/>
                            </a:solidFill>
                            <a:latin typeface="Cambria Math" panose="02040503050406030204" pitchFamily="18" charset="0"/>
                            <a:cs typeface="Times New Roman"/>
                          </a:rPr>
                          <m:t>𝜃</m:t>
                        </m:r>
                      </m:e>
                    </m:d>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a:solidFill>
                              <a:srgbClr val="231F20"/>
                            </a:solidFill>
                            <a:latin typeface="Cambria Math" panose="02040503050406030204" pitchFamily="18" charset="0"/>
                            <a:ea typeface="Cambria Math" panose="02040503050406030204" pitchFamily="18" charset="0"/>
                            <a:cs typeface="Times New Roman"/>
                          </a:rPr>
                          <m:t>𝒛</m:t>
                        </m:r>
                      </m:e>
                    </m:d>
                    <m:r>
                      <a:rPr lang="en-US" b="1" i="1" spc="114" dirty="0" smtClean="0">
                        <a:solidFill>
                          <a:srgbClr val="231F20"/>
                        </a:solidFill>
                        <a:latin typeface="Cambria Math" panose="02040503050406030204" pitchFamily="18" charset="0"/>
                        <a:ea typeface="Cambria Math" panose="02040503050406030204" pitchFamily="18" charset="0"/>
                        <a:cs typeface="Times New Roman"/>
                      </a:rPr>
                      <m:t>+</m:t>
                    </m:r>
                    <m:r>
                      <a:rPr lang="en-US" i="1" spc="114" dirty="0">
                        <a:solidFill>
                          <a:srgbClr val="231F20"/>
                        </a:solidFill>
                        <a:latin typeface="Cambria Math" panose="02040503050406030204" pitchFamily="18" charset="0"/>
                        <a:cs typeface="Times New Roman"/>
                      </a:rPr>
                      <m:t>𝜃</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a:solidFill>
                              <a:srgbClr val="231F20"/>
                            </a:solidFill>
                            <a:latin typeface="Cambria Math" panose="02040503050406030204" pitchFamily="18" charset="0"/>
                            <a:ea typeface="Cambria Math" panose="02040503050406030204" pitchFamily="18" charset="0"/>
                            <a:cs typeface="Times New Roman"/>
                          </a:rPr>
                          <m:t>𝒛</m:t>
                        </m:r>
                      </m:e>
                    </m:d>
                    <m:r>
                      <a:rPr lang="mr-IN" i="1" spc="325" dirty="0">
                        <a:solidFill>
                          <a:srgbClr val="231F20"/>
                        </a:solidFill>
                        <a:latin typeface="Cambria Math" charset="0"/>
                        <a:cs typeface="Times New Roman"/>
                      </a:rPr>
                      <m:t>+</m:t>
                    </m:r>
                    <m:d>
                      <m:dPr>
                        <m:ctrlPr>
                          <a:rPr lang="en-US" b="1" i="1" spc="114" dirty="0">
                            <a:solidFill>
                              <a:srgbClr val="231F20"/>
                            </a:solidFill>
                            <a:latin typeface="Cambria Math" panose="02040503050406030204" pitchFamily="18" charset="0"/>
                            <a:ea typeface="Cambria Math" panose="02040503050406030204" pitchFamily="18" charset="0"/>
                            <a:cs typeface="Times New Roman"/>
                          </a:rPr>
                        </m:ctrlPr>
                      </m:dPr>
                      <m:e>
                        <m:r>
                          <a:rPr lang="en-US" i="1" spc="114" dirty="0">
                            <a:solidFill>
                              <a:srgbClr val="231F20"/>
                            </a:solidFill>
                            <a:latin typeface="Cambria Math" panose="02040503050406030204" pitchFamily="18" charset="0"/>
                            <a:cs typeface="Times New Roman"/>
                          </a:rPr>
                          <m:t>1−</m:t>
                        </m:r>
                        <m:r>
                          <a:rPr lang="en-US" i="1" spc="114" dirty="0">
                            <a:solidFill>
                              <a:srgbClr val="231F20"/>
                            </a:solidFill>
                            <a:latin typeface="Cambria Math" panose="02040503050406030204" pitchFamily="18" charset="0"/>
                            <a:cs typeface="Times New Roman"/>
                          </a:rPr>
                          <m:t>𝜃</m:t>
                        </m:r>
                      </m:e>
                    </m:d>
                    <m:d>
                      <m:dPr>
                        <m:begChr m:val="⟨"/>
                        <m:endChr m:val=""/>
                        <m:ctrlPr>
                          <a:rPr lang="mr-IN" i="1" spc="325" dirty="0">
                            <a:solidFill>
                              <a:srgbClr val="231F20"/>
                            </a:solidFill>
                            <a:latin typeface="Cambria Math" panose="02040503050406030204" pitchFamily="18" charset="0"/>
                          </a:rPr>
                        </m:ctrlPr>
                      </m:dPr>
                      <m:e>
                        <m:r>
                          <a:rPr lang="en-US" spc="325" dirty="0">
                            <a:solidFill>
                              <a:srgbClr val="231F20"/>
                            </a:solidFill>
                            <a:latin typeface="Cambria Math" panose="02040503050406030204" pitchFamily="18" charset="0"/>
                          </a:rPr>
                          <m:t>𝛻</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a:solidFill>
                                  <a:srgbClr val="231F20"/>
                                </a:solidFill>
                                <a:latin typeface="Cambria Math" panose="02040503050406030204" pitchFamily="18" charset="0"/>
                                <a:ea typeface="Cambria Math" panose="02040503050406030204" pitchFamily="18" charset="0"/>
                                <a:cs typeface="Times New Roman"/>
                              </a:rPr>
                              <m:t>𝒛</m:t>
                            </m:r>
                          </m:e>
                        </m:d>
                      </m:e>
                    </m:d>
                    <m:r>
                      <a:rPr lang="en-US" i="1" spc="325" dirty="0">
                        <a:solidFill>
                          <a:srgbClr val="231F20"/>
                        </a:solidFill>
                        <a:latin typeface="Cambria Math" panose="02040503050406030204" pitchFamily="18" charset="0"/>
                      </a:rPr>
                      <m:t>,</m:t>
                    </m:r>
                    <m:d>
                      <m:dPr>
                        <m:begChr m:val=""/>
                        <m:endChr m:val="⟩"/>
                        <m:ctrlPr>
                          <a:rPr lang="mr-IN" i="1" spc="325" dirty="0">
                            <a:solidFill>
                              <a:srgbClr val="231F20"/>
                            </a:solidFill>
                            <a:latin typeface="Cambria Math" panose="02040503050406030204" pitchFamily="18" charset="0"/>
                          </a:rPr>
                        </m:ctrlPr>
                      </m:dPr>
                      <m:e>
                        <m:r>
                          <a:rPr lang="en-US" b="1" i="1" spc="325" dirty="0">
                            <a:solidFill>
                              <a:srgbClr val="231F20"/>
                            </a:solidFill>
                            <a:latin typeface="Cambria Math" panose="02040503050406030204" pitchFamily="18" charset="0"/>
                          </a:rPr>
                          <m:t>𝒙</m:t>
                        </m:r>
                        <m:r>
                          <a:rPr lang="en-US" i="1" spc="325" dirty="0">
                            <a:solidFill>
                              <a:srgbClr val="231F20"/>
                            </a:solidFill>
                            <a:latin typeface="Cambria Math" panose="02040503050406030204" pitchFamily="18" charset="0"/>
                          </a:rPr>
                          <m:t>−</m:t>
                        </m:r>
                        <m:r>
                          <a:rPr lang="en-US" b="1" i="1" spc="325" dirty="0">
                            <a:solidFill>
                              <a:srgbClr val="231F20"/>
                            </a:solidFill>
                            <a:latin typeface="Cambria Math" panose="02040503050406030204" pitchFamily="18" charset="0"/>
                          </a:rPr>
                          <m:t>𝒛</m:t>
                        </m:r>
                      </m:e>
                    </m:d>
                  </m:oMath>
                </a14:m>
                <a:r>
                  <a:rPr lang="mr-IN" spc="325" dirty="0">
                    <a:solidFill>
                      <a:srgbClr val="231F20"/>
                    </a:solidFill>
                    <a:cs typeface="Times New Roman"/>
                  </a:rPr>
                  <a:t> </a:t>
                </a:r>
                <a:r>
                  <a:rPr lang="en-US" spc="325" dirty="0">
                    <a:solidFill>
                      <a:srgbClr val="231F20"/>
                    </a:solidFill>
                    <a:cs typeface="Times New Roman"/>
                  </a:rPr>
                  <a:t>									</a:t>
                </a:r>
                <a14:m>
                  <m:oMath xmlns:m="http://schemas.openxmlformats.org/officeDocument/2006/math">
                    <m:r>
                      <a:rPr lang="mr-IN" i="1" spc="325" dirty="0">
                        <a:solidFill>
                          <a:srgbClr val="231F20"/>
                        </a:solidFill>
                        <a:latin typeface="Cambria Math" charset="0"/>
                        <a:cs typeface="Times New Roman"/>
                      </a:rPr>
                      <m:t>+</m:t>
                    </m:r>
                    <m:r>
                      <a:rPr lang="en-US" i="1" spc="114" dirty="0">
                        <a:solidFill>
                          <a:srgbClr val="231F20"/>
                        </a:solidFill>
                        <a:latin typeface="Cambria Math" panose="02040503050406030204" pitchFamily="18" charset="0"/>
                        <a:cs typeface="Times New Roman"/>
                      </a:rPr>
                      <m:t>𝜃</m:t>
                    </m:r>
                    <m:d>
                      <m:dPr>
                        <m:begChr m:val="⟨"/>
                        <m:endChr m:val=""/>
                        <m:ctrlPr>
                          <a:rPr lang="mr-IN" i="1" spc="325" dirty="0">
                            <a:solidFill>
                              <a:srgbClr val="231F20"/>
                            </a:solidFill>
                            <a:latin typeface="Cambria Math" panose="02040503050406030204" pitchFamily="18" charset="0"/>
                          </a:rPr>
                        </m:ctrlPr>
                      </m:dPr>
                      <m:e>
                        <m:r>
                          <a:rPr lang="en-US" spc="325" dirty="0">
                            <a:solidFill>
                              <a:srgbClr val="231F20"/>
                            </a:solidFill>
                            <a:latin typeface="Cambria Math" panose="02040503050406030204" pitchFamily="18" charset="0"/>
                          </a:rPr>
                          <m:t>𝛻</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a:solidFill>
                                  <a:srgbClr val="231F20"/>
                                </a:solidFill>
                                <a:latin typeface="Cambria Math" panose="02040503050406030204" pitchFamily="18" charset="0"/>
                                <a:ea typeface="Cambria Math" panose="02040503050406030204" pitchFamily="18" charset="0"/>
                                <a:cs typeface="Times New Roman"/>
                              </a:rPr>
                              <m:t>𝒛</m:t>
                            </m:r>
                          </m:e>
                        </m:d>
                      </m:e>
                    </m:d>
                    <m:r>
                      <a:rPr lang="en-US" i="1" spc="325" dirty="0">
                        <a:solidFill>
                          <a:srgbClr val="231F20"/>
                        </a:solidFill>
                        <a:latin typeface="Cambria Math" panose="02040503050406030204" pitchFamily="18" charset="0"/>
                      </a:rPr>
                      <m:t>,</m:t>
                    </m:r>
                    <m:d>
                      <m:dPr>
                        <m:begChr m:val=""/>
                        <m:endChr m:val="⟩"/>
                        <m:ctrlPr>
                          <a:rPr lang="mr-IN" i="1" spc="325" dirty="0">
                            <a:solidFill>
                              <a:srgbClr val="231F20"/>
                            </a:solidFill>
                            <a:latin typeface="Cambria Math" panose="02040503050406030204" pitchFamily="18" charset="0"/>
                          </a:rPr>
                        </m:ctrlPr>
                      </m:dPr>
                      <m:e>
                        <m:r>
                          <a:rPr lang="en-US" b="1" i="1" spc="325" dirty="0">
                            <a:solidFill>
                              <a:srgbClr val="231F20"/>
                            </a:solidFill>
                            <a:latin typeface="Cambria Math" panose="02040503050406030204" pitchFamily="18" charset="0"/>
                          </a:rPr>
                          <m:t>𝒚</m:t>
                        </m:r>
                        <m:r>
                          <a:rPr lang="en-US" i="1" spc="325" dirty="0">
                            <a:solidFill>
                              <a:srgbClr val="231F20"/>
                            </a:solidFill>
                            <a:latin typeface="Cambria Math" panose="02040503050406030204" pitchFamily="18" charset="0"/>
                          </a:rPr>
                          <m:t>−</m:t>
                        </m:r>
                        <m:r>
                          <a:rPr lang="en-US" b="1" i="1" spc="325" dirty="0">
                            <a:solidFill>
                              <a:srgbClr val="231F20"/>
                            </a:solidFill>
                            <a:latin typeface="Cambria Math" panose="02040503050406030204" pitchFamily="18" charset="0"/>
                          </a:rPr>
                          <m:t>𝒛</m:t>
                        </m:r>
                      </m:e>
                    </m:d>
                  </m:oMath>
                </a14:m>
                <a:endParaRPr lang="en-US" spc="114" dirty="0">
                  <a:solidFill>
                    <a:srgbClr val="231F20"/>
                  </a:solidFill>
                  <a:cs typeface="Times New Roman"/>
                </a:endParaRPr>
              </a:p>
              <a:p>
                <a:pPr marL="0" indent="0">
                  <a:lnSpc>
                    <a:spcPts val="3000"/>
                  </a:lnSpc>
                  <a:buNone/>
                </a:pPr>
                <a:r>
                  <a:rPr lang="en-US" spc="114" dirty="0">
                    <a:solidFill>
                      <a:srgbClr val="231F20"/>
                    </a:solidFill>
                    <a:cs typeface="Times New Roman"/>
                  </a:rPr>
                  <a:t> </a:t>
                </a:r>
                <a:endParaRPr lang="en-US" i="1" dirty="0"/>
              </a:p>
            </p:txBody>
          </p:sp>
        </mc:Choice>
        <mc:Fallback xmlns="">
          <p:sp>
            <p:nvSpPr>
              <p:cNvPr id="6" name="Content Placeholder 2">
                <a:extLst>
                  <a:ext uri="{FF2B5EF4-FFF2-40B4-BE49-F238E27FC236}">
                    <a16:creationId xmlns:a16="http://schemas.microsoft.com/office/drawing/2014/main" id="{E069B6AE-1749-4646-B6F8-E91B6AE3449F}"/>
                  </a:ext>
                </a:extLst>
              </p:cNvPr>
              <p:cNvSpPr txBox="1">
                <a:spLocks noRot="1" noChangeAspect="1" noMove="1" noResize="1" noEditPoints="1" noAdjustHandles="1" noChangeArrowheads="1" noChangeShapeType="1" noTextEdit="1"/>
              </p:cNvSpPr>
              <p:nvPr/>
            </p:nvSpPr>
            <p:spPr>
              <a:xfrm>
                <a:off x="256332" y="1101287"/>
                <a:ext cx="11935668" cy="5538052"/>
              </a:xfrm>
              <a:prstGeom prst="rect">
                <a:avLst/>
              </a:prstGeom>
              <a:blipFill>
                <a:blip r:embed="rId2"/>
                <a:stretch>
                  <a:fillRect l="-1021" t="-2093"/>
                </a:stretch>
              </a:blipFill>
            </p:spPr>
            <p:txBody>
              <a:bodyPr/>
              <a:lstStyle/>
              <a:p>
                <a:r>
                  <a:rPr lang="en-IN">
                    <a:noFill/>
                  </a:rPr>
                  <a:t> </a:t>
                </a:r>
              </a:p>
            </p:txBody>
          </p:sp>
        </mc:Fallback>
      </mc:AlternateContent>
    </p:spTree>
    <p:extLst>
      <p:ext uri="{BB962C8B-B14F-4D97-AF65-F5344CB8AC3E}">
        <p14:creationId xmlns:p14="http://schemas.microsoft.com/office/powerpoint/2010/main" val="1450202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543339" y="2341943"/>
                <a:ext cx="11427616" cy="800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i="1" spc="114" dirty="0" smtClean="0">
                          <a:solidFill>
                            <a:srgbClr val="231F20"/>
                          </a:solidFill>
                          <a:latin typeface="Cambria Math" charset="0"/>
                          <a:ea typeface="Cambria Math" charset="0"/>
                          <a:cs typeface="Cambria Math" charset="0"/>
                        </a:rPr>
                        <m:t>⇒</m:t>
                      </m:r>
                      <m:d>
                        <m:dPr>
                          <m:ctrlPr>
                            <a:rPr lang="en-US" sz="2600" i="1" spc="114" dirty="0">
                              <a:solidFill>
                                <a:srgbClr val="231F20"/>
                              </a:solidFill>
                              <a:latin typeface="Cambria Math" panose="02040503050406030204" pitchFamily="18" charset="0"/>
                              <a:ea typeface="Cambria Math" charset="0"/>
                              <a:cs typeface="Cambria Math" charset="0"/>
                            </a:rPr>
                          </m:ctrlPr>
                        </m:dPr>
                        <m:e>
                          <m:r>
                            <a:rPr lang="en-US" sz="2600" i="1" spc="114" dirty="0">
                              <a:solidFill>
                                <a:srgbClr val="231F20"/>
                              </a:solidFill>
                              <a:latin typeface="Cambria Math" charset="0"/>
                              <a:ea typeface="Cambria Math" charset="0"/>
                              <a:cs typeface="Cambria Math" charset="0"/>
                            </a:rPr>
                            <m:t>1−</m:t>
                          </m:r>
                          <m:r>
                            <a:rPr lang="en-US" sz="2600" i="1" spc="114" dirty="0">
                              <a:solidFill>
                                <a:srgbClr val="231F20"/>
                              </a:solidFill>
                              <a:latin typeface="Cambria Math" charset="0"/>
                              <a:ea typeface="Cambria Math" charset="0"/>
                              <a:cs typeface="Cambria Math" charset="0"/>
                            </a:rPr>
                            <m:t>𝜃</m:t>
                          </m:r>
                        </m:e>
                      </m:d>
                      <m:r>
                        <a:rPr lang="en-US" sz="2600" i="1" spc="114" dirty="0">
                          <a:solidFill>
                            <a:srgbClr val="231F20"/>
                          </a:solidFill>
                          <a:latin typeface="Cambria Math" charset="0"/>
                          <a:ea typeface="Cambria Math" charset="0"/>
                          <a:cs typeface="Cambria Math" charset="0"/>
                        </a:rPr>
                        <m:t>𝑓</m:t>
                      </m:r>
                      <m:d>
                        <m:dPr>
                          <m:ctrlPr>
                            <a:rPr lang="mr-IN" sz="2600" i="1" spc="114" dirty="0">
                              <a:solidFill>
                                <a:srgbClr val="231F20"/>
                              </a:solidFill>
                              <a:latin typeface="Cambria Math" panose="02040503050406030204" pitchFamily="18" charset="0"/>
                              <a:ea typeface="Cambria Math" charset="0"/>
                              <a:cs typeface="Cambria Math" charset="0"/>
                            </a:rPr>
                          </m:ctrlPr>
                        </m:dPr>
                        <m:e>
                          <m:r>
                            <a:rPr lang="en-US" sz="2600" b="1" i="1" spc="114" dirty="0">
                              <a:solidFill>
                                <a:srgbClr val="231F20"/>
                              </a:solidFill>
                              <a:latin typeface="Cambria Math" charset="0"/>
                              <a:ea typeface="Cambria Math" charset="0"/>
                              <a:cs typeface="Cambria Math" charset="0"/>
                            </a:rPr>
                            <m:t>𝒙</m:t>
                          </m:r>
                        </m:e>
                      </m:d>
                      <m:r>
                        <a:rPr lang="en-US" sz="2600" b="1" i="1" spc="114" dirty="0">
                          <a:solidFill>
                            <a:srgbClr val="231F20"/>
                          </a:solidFill>
                          <a:latin typeface="Cambria Math" charset="0"/>
                          <a:ea typeface="Cambria Math" charset="0"/>
                          <a:cs typeface="Cambria Math" charset="0"/>
                        </a:rPr>
                        <m:t>+</m:t>
                      </m:r>
                      <m:r>
                        <a:rPr lang="en-US" sz="2600" i="1" spc="114" dirty="0">
                          <a:solidFill>
                            <a:srgbClr val="231F20"/>
                          </a:solidFill>
                          <a:latin typeface="Cambria Math" charset="0"/>
                          <a:ea typeface="Cambria Math" charset="0"/>
                          <a:cs typeface="Cambria Math" charset="0"/>
                        </a:rPr>
                        <m:t>𝜃</m:t>
                      </m:r>
                      <m:r>
                        <a:rPr lang="en-US" sz="2600" i="1" spc="114" dirty="0">
                          <a:solidFill>
                            <a:srgbClr val="231F20"/>
                          </a:solidFill>
                          <a:latin typeface="Cambria Math" charset="0"/>
                          <a:ea typeface="Cambria Math" charset="0"/>
                          <a:cs typeface="Cambria Math" charset="0"/>
                        </a:rPr>
                        <m:t>𝑓</m:t>
                      </m:r>
                      <m:d>
                        <m:dPr>
                          <m:ctrlPr>
                            <a:rPr lang="mr-IN" sz="2600" i="1" spc="114" dirty="0">
                              <a:solidFill>
                                <a:srgbClr val="231F20"/>
                              </a:solidFill>
                              <a:latin typeface="Cambria Math" panose="02040503050406030204" pitchFamily="18" charset="0"/>
                              <a:ea typeface="Cambria Math" charset="0"/>
                              <a:cs typeface="Cambria Math" charset="0"/>
                            </a:rPr>
                          </m:ctrlPr>
                        </m:dPr>
                        <m:e>
                          <m:r>
                            <a:rPr lang="en-US" sz="2600" b="1" i="1" spc="114" dirty="0">
                              <a:solidFill>
                                <a:srgbClr val="231F20"/>
                              </a:solidFill>
                              <a:latin typeface="Cambria Math" charset="0"/>
                              <a:ea typeface="Cambria Math" charset="0"/>
                              <a:cs typeface="Cambria Math" charset="0"/>
                            </a:rPr>
                            <m:t>𝒚</m:t>
                          </m:r>
                        </m:e>
                      </m:d>
                      <m:r>
                        <a:rPr lang="mr-IN" sz="2600" i="1" spc="114" dirty="0">
                          <a:solidFill>
                            <a:srgbClr val="231F20"/>
                          </a:solidFill>
                          <a:latin typeface="Cambria Math" charset="0"/>
                          <a:ea typeface="Cambria Math" charset="0"/>
                          <a:cs typeface="Cambria Math" charset="0"/>
                        </a:rPr>
                        <m:t>≥</m:t>
                      </m:r>
                      <m:r>
                        <a:rPr lang="en-US" sz="2600" i="1" spc="114" dirty="0">
                          <a:solidFill>
                            <a:srgbClr val="231F20"/>
                          </a:solidFill>
                          <a:latin typeface="Cambria Math" charset="0"/>
                          <a:ea typeface="Cambria Math" charset="0"/>
                          <a:cs typeface="Cambria Math" charset="0"/>
                        </a:rPr>
                        <m:t>𝑓</m:t>
                      </m:r>
                      <m:d>
                        <m:dPr>
                          <m:ctrlPr>
                            <a:rPr lang="en-US" sz="2600" i="1" spc="114" dirty="0">
                              <a:solidFill>
                                <a:srgbClr val="231F20"/>
                              </a:solidFill>
                              <a:latin typeface="Cambria Math" panose="02040503050406030204" pitchFamily="18" charset="0"/>
                              <a:ea typeface="Cambria Math" charset="0"/>
                              <a:cs typeface="Cambria Math" charset="0"/>
                            </a:rPr>
                          </m:ctrlPr>
                        </m:dPr>
                        <m:e>
                          <m:r>
                            <a:rPr lang="en-US" sz="2600" b="1" i="1" spc="114" dirty="0">
                              <a:solidFill>
                                <a:srgbClr val="231F20"/>
                              </a:solidFill>
                              <a:latin typeface="Cambria Math" charset="0"/>
                              <a:ea typeface="Cambria Math" charset="0"/>
                              <a:cs typeface="Cambria Math" charset="0"/>
                            </a:rPr>
                            <m:t>𝒛</m:t>
                          </m:r>
                        </m:e>
                      </m:d>
                      <m:r>
                        <a:rPr lang="en-US" sz="2600" b="1" i="1" spc="114" dirty="0">
                          <a:solidFill>
                            <a:srgbClr val="231F20"/>
                          </a:solidFill>
                          <a:latin typeface="Cambria Math" charset="0"/>
                          <a:ea typeface="Cambria Math" charset="0"/>
                          <a:cs typeface="Cambria Math" charset="0"/>
                        </a:rPr>
                        <m:t>−</m:t>
                      </m:r>
                      <m:r>
                        <a:rPr lang="en-US" sz="2600" i="1" spc="114" dirty="0">
                          <a:solidFill>
                            <a:srgbClr val="231F20"/>
                          </a:solidFill>
                          <a:latin typeface="Cambria Math" charset="0"/>
                          <a:ea typeface="Cambria Math" charset="0"/>
                          <a:cs typeface="Cambria Math" charset="0"/>
                        </a:rPr>
                        <m:t>𝜃</m:t>
                      </m:r>
                      <m:r>
                        <a:rPr lang="en-US" sz="2600" i="1" spc="114" dirty="0">
                          <a:solidFill>
                            <a:srgbClr val="231F20"/>
                          </a:solidFill>
                          <a:latin typeface="Cambria Math" charset="0"/>
                          <a:ea typeface="Cambria Math" charset="0"/>
                          <a:cs typeface="Cambria Math" charset="0"/>
                        </a:rPr>
                        <m:t>𝑓</m:t>
                      </m:r>
                      <m:d>
                        <m:dPr>
                          <m:ctrlPr>
                            <a:rPr lang="en-US" sz="2600" i="1" spc="114" dirty="0">
                              <a:solidFill>
                                <a:srgbClr val="231F20"/>
                              </a:solidFill>
                              <a:latin typeface="Cambria Math" panose="02040503050406030204" pitchFamily="18" charset="0"/>
                              <a:ea typeface="Cambria Math" charset="0"/>
                              <a:cs typeface="Cambria Math" charset="0"/>
                            </a:rPr>
                          </m:ctrlPr>
                        </m:dPr>
                        <m:e>
                          <m:r>
                            <a:rPr lang="en-US" sz="2600" b="1" i="1" spc="114" dirty="0">
                              <a:solidFill>
                                <a:srgbClr val="231F20"/>
                              </a:solidFill>
                              <a:latin typeface="Cambria Math" charset="0"/>
                              <a:ea typeface="Cambria Math" charset="0"/>
                              <a:cs typeface="Cambria Math" charset="0"/>
                            </a:rPr>
                            <m:t>𝒛</m:t>
                          </m:r>
                        </m:e>
                      </m:d>
                      <m:r>
                        <a:rPr lang="en-US" sz="2600" b="1" i="1" spc="114" dirty="0">
                          <a:solidFill>
                            <a:srgbClr val="231F20"/>
                          </a:solidFill>
                          <a:latin typeface="Cambria Math" charset="0"/>
                          <a:ea typeface="Cambria Math" charset="0"/>
                          <a:cs typeface="Cambria Math" charset="0"/>
                        </a:rPr>
                        <m:t>+</m:t>
                      </m:r>
                      <m:r>
                        <a:rPr lang="en-US" sz="2600" i="1" spc="114" dirty="0">
                          <a:solidFill>
                            <a:srgbClr val="231F20"/>
                          </a:solidFill>
                          <a:latin typeface="Cambria Math" charset="0"/>
                          <a:ea typeface="Cambria Math" charset="0"/>
                          <a:cs typeface="Cambria Math" charset="0"/>
                        </a:rPr>
                        <m:t>𝜃</m:t>
                      </m:r>
                      <m:r>
                        <a:rPr lang="en-US" sz="2600" i="1" spc="114" dirty="0">
                          <a:solidFill>
                            <a:srgbClr val="231F20"/>
                          </a:solidFill>
                          <a:latin typeface="Cambria Math" charset="0"/>
                          <a:ea typeface="Cambria Math" charset="0"/>
                          <a:cs typeface="Cambria Math" charset="0"/>
                        </a:rPr>
                        <m:t>𝑓</m:t>
                      </m:r>
                      <m:d>
                        <m:dPr>
                          <m:ctrlPr>
                            <a:rPr lang="en-US" sz="2600" i="1" spc="114" dirty="0">
                              <a:solidFill>
                                <a:srgbClr val="231F20"/>
                              </a:solidFill>
                              <a:latin typeface="Cambria Math" panose="02040503050406030204" pitchFamily="18" charset="0"/>
                              <a:ea typeface="Cambria Math" charset="0"/>
                              <a:cs typeface="Cambria Math" charset="0"/>
                            </a:rPr>
                          </m:ctrlPr>
                        </m:dPr>
                        <m:e>
                          <m:r>
                            <a:rPr lang="en-US" sz="2600" b="1" i="1" spc="114" dirty="0">
                              <a:solidFill>
                                <a:srgbClr val="231F20"/>
                              </a:solidFill>
                              <a:latin typeface="Cambria Math" charset="0"/>
                              <a:ea typeface="Cambria Math" charset="0"/>
                              <a:cs typeface="Cambria Math" charset="0"/>
                            </a:rPr>
                            <m:t>𝒛</m:t>
                          </m:r>
                        </m:e>
                      </m:d>
                      <m:r>
                        <a:rPr lang="mr-IN" sz="2600" i="1" spc="325" dirty="0">
                          <a:solidFill>
                            <a:srgbClr val="231F20"/>
                          </a:solidFill>
                          <a:latin typeface="Cambria Math" charset="0"/>
                          <a:ea typeface="Cambria Math" charset="0"/>
                          <a:cs typeface="Cambria Math" charset="0"/>
                        </a:rPr>
                        <m:t>+</m:t>
                      </m:r>
                      <m:d>
                        <m:dPr>
                          <m:begChr m:val="⟨"/>
                          <m:endChr m:val=""/>
                          <m:ctrlPr>
                            <a:rPr lang="mr-IN" sz="2600" i="1" spc="325" dirty="0">
                              <a:solidFill>
                                <a:srgbClr val="231F20"/>
                              </a:solidFill>
                              <a:latin typeface="Cambria Math" panose="02040503050406030204" pitchFamily="18" charset="0"/>
                              <a:ea typeface="Cambria Math" charset="0"/>
                              <a:cs typeface="Cambria Math" charset="0"/>
                            </a:rPr>
                          </m:ctrlPr>
                        </m:dPr>
                        <m:e>
                          <m:r>
                            <a:rPr lang="en-US" sz="2600" spc="325" dirty="0">
                              <a:solidFill>
                                <a:srgbClr val="231F20"/>
                              </a:solidFill>
                              <a:latin typeface="Cambria Math" charset="0"/>
                              <a:ea typeface="Cambria Math" charset="0"/>
                              <a:cs typeface="Cambria Math" charset="0"/>
                            </a:rPr>
                            <m:t>𝛻</m:t>
                          </m:r>
                          <m:r>
                            <a:rPr lang="en-US" sz="2600" i="1" spc="114" dirty="0">
                              <a:solidFill>
                                <a:srgbClr val="231F20"/>
                              </a:solidFill>
                              <a:latin typeface="Cambria Math" charset="0"/>
                              <a:ea typeface="Cambria Math" charset="0"/>
                              <a:cs typeface="Cambria Math" charset="0"/>
                            </a:rPr>
                            <m:t>𝑓</m:t>
                          </m:r>
                          <m:d>
                            <m:dPr>
                              <m:ctrlPr>
                                <a:rPr lang="en-US" sz="2600" i="1" spc="114" dirty="0">
                                  <a:solidFill>
                                    <a:srgbClr val="231F20"/>
                                  </a:solidFill>
                                  <a:latin typeface="Cambria Math" panose="02040503050406030204" pitchFamily="18" charset="0"/>
                                  <a:ea typeface="Cambria Math" charset="0"/>
                                  <a:cs typeface="Cambria Math" charset="0"/>
                                </a:rPr>
                              </m:ctrlPr>
                            </m:dPr>
                            <m:e>
                              <m:r>
                                <a:rPr lang="en-US" sz="2600" b="1" i="1" spc="114" dirty="0">
                                  <a:solidFill>
                                    <a:srgbClr val="231F20"/>
                                  </a:solidFill>
                                  <a:latin typeface="Cambria Math" charset="0"/>
                                  <a:ea typeface="Cambria Math" charset="0"/>
                                  <a:cs typeface="Cambria Math" charset="0"/>
                                </a:rPr>
                                <m:t>𝒛</m:t>
                              </m:r>
                            </m:e>
                          </m:d>
                        </m:e>
                      </m:d>
                      <m:r>
                        <a:rPr lang="en-US" sz="2600" i="1" spc="325" dirty="0">
                          <a:solidFill>
                            <a:srgbClr val="231F20"/>
                          </a:solidFill>
                          <a:latin typeface="Cambria Math" charset="0"/>
                          <a:ea typeface="Cambria Math" charset="0"/>
                          <a:cs typeface="Cambria Math" charset="0"/>
                        </a:rPr>
                        <m:t>,</m:t>
                      </m:r>
                      <m:d>
                        <m:dPr>
                          <m:begChr m:val=""/>
                          <m:endChr m:val="⟩"/>
                          <m:ctrlPr>
                            <a:rPr lang="mr-IN" sz="2600" i="1" spc="325" dirty="0">
                              <a:solidFill>
                                <a:srgbClr val="231F20"/>
                              </a:solidFill>
                              <a:latin typeface="Cambria Math" panose="02040503050406030204" pitchFamily="18" charset="0"/>
                              <a:ea typeface="Cambria Math" charset="0"/>
                              <a:cs typeface="Cambria Math" charset="0"/>
                            </a:rPr>
                          </m:ctrlPr>
                        </m:dPr>
                        <m:e>
                          <m:d>
                            <m:dPr>
                              <m:ctrlPr>
                                <a:rPr lang="en-US" sz="2600" b="1" i="1" spc="325" dirty="0">
                                  <a:solidFill>
                                    <a:srgbClr val="231F20"/>
                                  </a:solidFill>
                                  <a:latin typeface="Cambria Math" panose="02040503050406030204" pitchFamily="18" charset="0"/>
                                  <a:ea typeface="Cambria Math" charset="0"/>
                                  <a:cs typeface="Cambria Math" charset="0"/>
                                </a:rPr>
                              </m:ctrlPr>
                            </m:dPr>
                            <m:e>
                              <m:r>
                                <a:rPr lang="en-US" sz="2600" b="0" i="1" spc="325" dirty="0">
                                  <a:solidFill>
                                    <a:srgbClr val="231F20"/>
                                  </a:solidFill>
                                  <a:latin typeface="Cambria Math" charset="0"/>
                                  <a:ea typeface="Cambria Math" charset="0"/>
                                  <a:cs typeface="Cambria Math" charset="0"/>
                                </a:rPr>
                                <m:t>1−</m:t>
                              </m:r>
                              <m:r>
                                <a:rPr lang="en-US" sz="2600" b="0" i="1" spc="325" dirty="0">
                                  <a:solidFill>
                                    <a:srgbClr val="231F20"/>
                                  </a:solidFill>
                                  <a:latin typeface="Cambria Math" charset="0"/>
                                  <a:ea typeface="Cambria Math" charset="0"/>
                                  <a:cs typeface="Cambria Math" charset="0"/>
                                </a:rPr>
                                <m:t>𝜃</m:t>
                              </m:r>
                            </m:e>
                          </m:d>
                          <m:d>
                            <m:dPr>
                              <m:ctrlPr>
                                <a:rPr lang="en-US" sz="2600" b="1" i="1" spc="325" dirty="0">
                                  <a:solidFill>
                                    <a:srgbClr val="231F20"/>
                                  </a:solidFill>
                                  <a:latin typeface="Cambria Math" panose="02040503050406030204" pitchFamily="18" charset="0"/>
                                  <a:ea typeface="Cambria Math" charset="0"/>
                                  <a:cs typeface="Cambria Math" charset="0"/>
                                </a:rPr>
                              </m:ctrlPr>
                            </m:dPr>
                            <m:e>
                              <m:r>
                                <a:rPr lang="en-US" sz="2600" b="1" i="1" spc="325" dirty="0">
                                  <a:solidFill>
                                    <a:srgbClr val="231F20"/>
                                  </a:solidFill>
                                  <a:latin typeface="Cambria Math" charset="0"/>
                                  <a:ea typeface="Cambria Math" charset="0"/>
                                  <a:cs typeface="Cambria Math" charset="0"/>
                                </a:rPr>
                                <m:t>𝒙</m:t>
                              </m:r>
                              <m:r>
                                <a:rPr lang="en-US" sz="2600" i="1" spc="325" dirty="0">
                                  <a:solidFill>
                                    <a:srgbClr val="231F20"/>
                                  </a:solidFill>
                                  <a:latin typeface="Cambria Math" charset="0"/>
                                  <a:ea typeface="Cambria Math" charset="0"/>
                                  <a:cs typeface="Cambria Math" charset="0"/>
                                </a:rPr>
                                <m:t>−</m:t>
                              </m:r>
                              <m:r>
                                <a:rPr lang="en-US" sz="2600" b="1" i="1" spc="325" dirty="0">
                                  <a:solidFill>
                                    <a:srgbClr val="231F20"/>
                                  </a:solidFill>
                                  <a:latin typeface="Cambria Math" charset="0"/>
                                  <a:ea typeface="Cambria Math" charset="0"/>
                                  <a:cs typeface="Cambria Math" charset="0"/>
                                </a:rPr>
                                <m:t>𝒛</m:t>
                              </m:r>
                            </m:e>
                          </m:d>
                        </m:e>
                      </m:d>
                    </m:oMath>
                    <m:oMath xmlns:m="http://schemas.openxmlformats.org/officeDocument/2006/math">
                      <m:r>
                        <a:rPr lang="mr-IN" sz="2600" i="1" spc="325" dirty="0">
                          <a:solidFill>
                            <a:srgbClr val="231F20"/>
                          </a:solidFill>
                          <a:latin typeface="Cambria Math" charset="0"/>
                          <a:cs typeface="Times New Roman"/>
                        </a:rPr>
                        <m:t>+</m:t>
                      </m:r>
                      <m:d>
                        <m:dPr>
                          <m:begChr m:val="⟨"/>
                          <m:endChr m:val=""/>
                          <m:ctrlPr>
                            <a:rPr lang="mr-IN" sz="2600" i="1" spc="325" dirty="0">
                              <a:solidFill>
                                <a:srgbClr val="231F20"/>
                              </a:solidFill>
                              <a:latin typeface="Cambria Math" panose="02040503050406030204" pitchFamily="18" charset="0"/>
                            </a:rPr>
                          </m:ctrlPr>
                        </m:dPr>
                        <m:e>
                          <m:r>
                            <a:rPr lang="en-US" sz="2600" spc="325" dirty="0">
                              <a:solidFill>
                                <a:srgbClr val="231F20"/>
                              </a:solidFill>
                              <a:latin typeface="Cambria Math" panose="02040503050406030204" pitchFamily="18" charset="0"/>
                            </a:rPr>
                            <m:t>𝛻</m:t>
                          </m:r>
                          <m:r>
                            <a:rPr lang="en-US" sz="2600"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sz="2600" i="1" spc="114" dirty="0">
                                  <a:solidFill>
                                    <a:srgbClr val="231F20"/>
                                  </a:solidFill>
                                  <a:latin typeface="Cambria Math" panose="02040503050406030204" pitchFamily="18" charset="0"/>
                                  <a:ea typeface="Cambria Math" panose="02040503050406030204" pitchFamily="18" charset="0"/>
                                  <a:cs typeface="Times New Roman"/>
                                </a:rPr>
                              </m:ctrlPr>
                            </m:dPr>
                            <m:e>
                              <m:r>
                                <a:rPr lang="en-US" sz="2600" b="1" i="1" spc="114" dirty="0">
                                  <a:solidFill>
                                    <a:srgbClr val="231F20"/>
                                  </a:solidFill>
                                  <a:latin typeface="Cambria Math" panose="02040503050406030204" pitchFamily="18" charset="0"/>
                                  <a:ea typeface="Cambria Math" panose="02040503050406030204" pitchFamily="18" charset="0"/>
                                  <a:cs typeface="Times New Roman"/>
                                </a:rPr>
                                <m:t>𝒛</m:t>
                              </m:r>
                            </m:e>
                          </m:d>
                        </m:e>
                      </m:d>
                      <m:r>
                        <a:rPr lang="en-US" sz="2600" i="1" spc="325" dirty="0">
                          <a:solidFill>
                            <a:srgbClr val="231F20"/>
                          </a:solidFill>
                          <a:latin typeface="Cambria Math" panose="02040503050406030204" pitchFamily="18" charset="0"/>
                        </a:rPr>
                        <m:t>,</m:t>
                      </m:r>
                      <m:d>
                        <m:dPr>
                          <m:begChr m:val=""/>
                          <m:endChr m:val="⟩"/>
                          <m:ctrlPr>
                            <a:rPr lang="mr-IN" sz="2600" i="1" spc="325" dirty="0">
                              <a:solidFill>
                                <a:srgbClr val="231F20"/>
                              </a:solidFill>
                              <a:latin typeface="Cambria Math" panose="02040503050406030204" pitchFamily="18" charset="0"/>
                            </a:rPr>
                          </m:ctrlPr>
                        </m:dPr>
                        <m:e>
                          <m:r>
                            <a:rPr lang="en-US" sz="2600" i="1" spc="114" dirty="0">
                              <a:solidFill>
                                <a:srgbClr val="231F20"/>
                              </a:solidFill>
                              <a:latin typeface="Cambria Math" panose="02040503050406030204" pitchFamily="18" charset="0"/>
                              <a:cs typeface="Times New Roman"/>
                            </a:rPr>
                            <m:t>𝜃</m:t>
                          </m:r>
                          <m:r>
                            <a:rPr lang="en-US" sz="2600" b="1" i="1" spc="114" dirty="0" smtClean="0">
                              <a:solidFill>
                                <a:srgbClr val="231F20"/>
                              </a:solidFill>
                              <a:latin typeface="Cambria Math" charset="0"/>
                              <a:cs typeface="Times New Roman"/>
                            </a:rPr>
                            <m:t>(</m:t>
                          </m:r>
                          <m:r>
                            <a:rPr lang="en-US" sz="2600" b="1" i="1" spc="325" dirty="0">
                              <a:solidFill>
                                <a:srgbClr val="231F20"/>
                              </a:solidFill>
                              <a:latin typeface="Cambria Math" panose="02040503050406030204" pitchFamily="18" charset="0"/>
                            </a:rPr>
                            <m:t>𝒚</m:t>
                          </m:r>
                          <m:r>
                            <a:rPr lang="en-US" sz="2600" i="1" spc="325" dirty="0">
                              <a:solidFill>
                                <a:srgbClr val="231F20"/>
                              </a:solidFill>
                              <a:latin typeface="Cambria Math" panose="02040503050406030204" pitchFamily="18" charset="0"/>
                            </a:rPr>
                            <m:t>−</m:t>
                          </m:r>
                          <m:r>
                            <a:rPr lang="en-US" sz="2600" b="1" i="1" spc="325" dirty="0">
                              <a:solidFill>
                                <a:srgbClr val="231F20"/>
                              </a:solidFill>
                              <a:latin typeface="Cambria Math" panose="02040503050406030204" pitchFamily="18" charset="0"/>
                            </a:rPr>
                            <m:t>𝒛</m:t>
                          </m:r>
                          <m:r>
                            <a:rPr lang="en-US" sz="2600" b="1" i="1" spc="325" dirty="0" smtClean="0">
                              <a:solidFill>
                                <a:srgbClr val="231F20"/>
                              </a:solidFill>
                              <a:latin typeface="Cambria Math" charset="0"/>
                            </a:rPr>
                            <m:t>)</m:t>
                          </m:r>
                        </m:e>
                      </m:d>
                    </m:oMath>
                  </m:oMathPara>
                </a14:m>
                <a:endParaRPr lang="en-US" sz="2600" dirty="0">
                  <a:latin typeface="Cambria Math" charset="0"/>
                  <a:ea typeface="Cambria Math" charset="0"/>
                  <a:cs typeface="Cambria Math"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43339" y="2341943"/>
                <a:ext cx="11427616" cy="800219"/>
              </a:xfrm>
              <a:prstGeom prst="rect">
                <a:avLst/>
              </a:prstGeom>
              <a:blipFill rotWithShape="0">
                <a:blip r:embed="rId3"/>
                <a:stretch>
                  <a:fillRect/>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77797BE3-14A4-428D-B21E-D2E26E17A9C1}"/>
              </a:ext>
            </a:extLst>
          </p:cNvPr>
          <p:cNvSpPr>
            <a:spLocks noGrp="1"/>
          </p:cNvSpPr>
          <p:nvPr>
            <p:ph type="dt" sz="half" idx="10"/>
          </p:nvPr>
        </p:nvSpPr>
        <p:spPr/>
        <p:txBody>
          <a:bodyPr/>
          <a:lstStyle/>
          <a:p>
            <a:r>
              <a:rPr lang="en-US"/>
              <a:t>05, 11 Jan, 2021</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A9F40E3-1CE4-4208-9E53-054653D6ADB0}"/>
                  </a:ext>
                </a:extLst>
              </p:cNvPr>
              <p:cNvSpPr/>
              <p:nvPr/>
            </p:nvSpPr>
            <p:spPr>
              <a:xfrm>
                <a:off x="543339" y="1380897"/>
                <a:ext cx="11363739" cy="1384995"/>
              </a:xfrm>
              <a:prstGeom prst="rect">
                <a:avLst/>
              </a:prstGeom>
            </p:spPr>
            <p:txBody>
              <a:bodyPr wrap="square">
                <a:spAutoFit/>
              </a:bodyPr>
              <a:lstStyle/>
              <a:p>
                <a14:m>
                  <m:oMath xmlns:m="http://schemas.openxmlformats.org/officeDocument/2006/math">
                    <m:d>
                      <m:dPr>
                        <m:ctrlPr>
                          <a:rPr lang="en-US" sz="2800" i="1" spc="114" dirty="0" smtClean="0">
                            <a:solidFill>
                              <a:srgbClr val="231F20"/>
                            </a:solidFill>
                            <a:latin typeface="Cambria Math" panose="02040503050406030204" pitchFamily="18" charset="0"/>
                            <a:cs typeface="Times New Roman"/>
                          </a:rPr>
                        </m:ctrlPr>
                      </m:dPr>
                      <m:e>
                        <m:r>
                          <a:rPr lang="en-US" sz="2800" i="1" spc="114" dirty="0">
                            <a:solidFill>
                              <a:srgbClr val="231F20"/>
                            </a:solidFill>
                            <a:latin typeface="Cambria Math" panose="02040503050406030204" pitchFamily="18" charset="0"/>
                            <a:cs typeface="Times New Roman"/>
                          </a:rPr>
                          <m:t>1−</m:t>
                        </m:r>
                        <m:r>
                          <a:rPr lang="en-US" sz="2800" i="1" spc="114" dirty="0">
                            <a:solidFill>
                              <a:srgbClr val="231F20"/>
                            </a:solidFill>
                            <a:latin typeface="Cambria Math" panose="02040503050406030204" pitchFamily="18" charset="0"/>
                            <a:cs typeface="Times New Roman"/>
                          </a:rPr>
                          <m:t>𝜃</m:t>
                        </m:r>
                      </m:e>
                    </m:d>
                    <m:r>
                      <a:rPr lang="en-US" sz="2800" i="1" spc="114" dirty="0">
                        <a:solidFill>
                          <a:srgbClr val="231F20"/>
                        </a:solidFill>
                        <a:latin typeface="Cambria Math" panose="02040503050406030204" pitchFamily="18" charset="0"/>
                        <a:cs typeface="Times New Roman"/>
                      </a:rPr>
                      <m:t>𝑓</m:t>
                    </m:r>
                    <m:d>
                      <m:dPr>
                        <m:ctrlPr>
                          <a:rPr lang="mr-IN" sz="2800" i="1" spc="114" dirty="0">
                            <a:solidFill>
                              <a:srgbClr val="231F20"/>
                            </a:solidFill>
                            <a:latin typeface="Cambria Math" panose="02040503050406030204" pitchFamily="18" charset="0"/>
                            <a:cs typeface="Times New Roman"/>
                          </a:rPr>
                        </m:ctrlPr>
                      </m:dPr>
                      <m:e>
                        <m:r>
                          <a:rPr lang="en-US" sz="2800" b="1" i="1" spc="114" dirty="0">
                            <a:solidFill>
                              <a:srgbClr val="231F20"/>
                            </a:solidFill>
                            <a:latin typeface="Cambria Math" panose="02040503050406030204" pitchFamily="18" charset="0"/>
                            <a:cs typeface="Times New Roman"/>
                          </a:rPr>
                          <m:t>𝒙</m:t>
                        </m:r>
                      </m:e>
                    </m:d>
                    <m:r>
                      <a:rPr lang="en-US" sz="2800" b="1" i="1" spc="114" dirty="0">
                        <a:solidFill>
                          <a:srgbClr val="231F20"/>
                        </a:solidFill>
                        <a:latin typeface="Cambria Math" panose="02040503050406030204" pitchFamily="18" charset="0"/>
                        <a:cs typeface="Times New Roman"/>
                      </a:rPr>
                      <m:t>+</m:t>
                    </m:r>
                    <m:r>
                      <a:rPr lang="en-US" sz="2800" i="1" spc="114" dirty="0">
                        <a:solidFill>
                          <a:srgbClr val="231F20"/>
                        </a:solidFill>
                        <a:latin typeface="Cambria Math" panose="02040503050406030204" pitchFamily="18" charset="0"/>
                        <a:cs typeface="Times New Roman"/>
                      </a:rPr>
                      <m:t>𝜃</m:t>
                    </m:r>
                    <m:r>
                      <a:rPr lang="en-US" sz="2800" i="1" spc="114" dirty="0">
                        <a:solidFill>
                          <a:srgbClr val="231F20"/>
                        </a:solidFill>
                        <a:latin typeface="Cambria Math" panose="02040503050406030204" pitchFamily="18" charset="0"/>
                        <a:cs typeface="Times New Roman"/>
                      </a:rPr>
                      <m:t>𝑓</m:t>
                    </m:r>
                    <m:d>
                      <m:dPr>
                        <m:ctrlPr>
                          <a:rPr lang="mr-IN" sz="2800" i="1" spc="114" dirty="0">
                            <a:solidFill>
                              <a:srgbClr val="231F20"/>
                            </a:solidFill>
                            <a:latin typeface="Cambria Math" panose="02040503050406030204" pitchFamily="18" charset="0"/>
                            <a:cs typeface="Times New Roman"/>
                          </a:rPr>
                        </m:ctrlPr>
                      </m:dPr>
                      <m:e>
                        <m:r>
                          <a:rPr lang="en-US" sz="2800" b="1" i="1" spc="114" dirty="0">
                            <a:solidFill>
                              <a:srgbClr val="231F20"/>
                            </a:solidFill>
                            <a:latin typeface="Cambria Math" panose="02040503050406030204" pitchFamily="18" charset="0"/>
                            <a:cs typeface="Times New Roman"/>
                          </a:rPr>
                          <m:t>𝒚</m:t>
                        </m:r>
                      </m:e>
                    </m:d>
                    <m:r>
                      <a:rPr lang="mr-IN" sz="2800" i="1" spc="114" dirty="0">
                        <a:solidFill>
                          <a:srgbClr val="231F20"/>
                        </a:solidFill>
                        <a:latin typeface="Cambria Math" panose="02040503050406030204" pitchFamily="18" charset="0"/>
                        <a:ea typeface="Cambria Math" panose="02040503050406030204" pitchFamily="18" charset="0"/>
                        <a:cs typeface="Times New Roman"/>
                      </a:rPr>
                      <m:t>≥</m:t>
                    </m:r>
                    <m:d>
                      <m:dPr>
                        <m:ctrlPr>
                          <a:rPr lang="en-US" sz="2800" i="1" spc="114" dirty="0">
                            <a:solidFill>
                              <a:srgbClr val="231F20"/>
                            </a:solidFill>
                            <a:latin typeface="Cambria Math" panose="02040503050406030204" pitchFamily="18" charset="0"/>
                            <a:cs typeface="Times New Roman"/>
                          </a:rPr>
                        </m:ctrlPr>
                      </m:dPr>
                      <m:e>
                        <m:r>
                          <a:rPr lang="en-US" sz="2800" i="1" spc="114" dirty="0">
                            <a:solidFill>
                              <a:srgbClr val="231F20"/>
                            </a:solidFill>
                            <a:latin typeface="Cambria Math" panose="02040503050406030204" pitchFamily="18" charset="0"/>
                            <a:cs typeface="Times New Roman"/>
                          </a:rPr>
                          <m:t>1−</m:t>
                        </m:r>
                        <m:r>
                          <a:rPr lang="en-US" sz="2800" i="1" spc="114" dirty="0">
                            <a:solidFill>
                              <a:srgbClr val="231F20"/>
                            </a:solidFill>
                            <a:latin typeface="Cambria Math" panose="02040503050406030204" pitchFamily="18" charset="0"/>
                            <a:cs typeface="Times New Roman"/>
                          </a:rPr>
                          <m:t>𝜃</m:t>
                        </m:r>
                      </m:e>
                    </m:d>
                    <m:r>
                      <a:rPr lang="en-US" sz="2800"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sz="2800" i="1" spc="114" dirty="0">
                            <a:solidFill>
                              <a:srgbClr val="231F20"/>
                            </a:solidFill>
                            <a:latin typeface="Cambria Math" panose="02040503050406030204" pitchFamily="18" charset="0"/>
                            <a:ea typeface="Cambria Math" panose="02040503050406030204" pitchFamily="18" charset="0"/>
                            <a:cs typeface="Times New Roman"/>
                          </a:rPr>
                        </m:ctrlPr>
                      </m:dPr>
                      <m:e>
                        <m:r>
                          <a:rPr lang="en-US" sz="2800" b="1" i="1" spc="114" dirty="0">
                            <a:solidFill>
                              <a:srgbClr val="231F20"/>
                            </a:solidFill>
                            <a:latin typeface="Cambria Math" panose="02040503050406030204" pitchFamily="18" charset="0"/>
                            <a:ea typeface="Cambria Math" panose="02040503050406030204" pitchFamily="18" charset="0"/>
                            <a:cs typeface="Times New Roman"/>
                          </a:rPr>
                          <m:t>𝒛</m:t>
                        </m:r>
                      </m:e>
                    </m:d>
                    <m:r>
                      <a:rPr lang="en-US" sz="2800" b="1" i="1" spc="114" dirty="0">
                        <a:solidFill>
                          <a:srgbClr val="231F20"/>
                        </a:solidFill>
                        <a:latin typeface="Cambria Math" panose="02040503050406030204" pitchFamily="18" charset="0"/>
                        <a:ea typeface="Cambria Math" panose="02040503050406030204" pitchFamily="18" charset="0"/>
                        <a:cs typeface="Times New Roman"/>
                      </a:rPr>
                      <m:t>+</m:t>
                    </m:r>
                    <m:r>
                      <a:rPr lang="en-US" sz="2800" i="1" spc="114" dirty="0">
                        <a:solidFill>
                          <a:srgbClr val="231F20"/>
                        </a:solidFill>
                        <a:latin typeface="Cambria Math" panose="02040503050406030204" pitchFamily="18" charset="0"/>
                        <a:cs typeface="Times New Roman"/>
                      </a:rPr>
                      <m:t>𝜃</m:t>
                    </m:r>
                    <m:r>
                      <a:rPr lang="en-US" sz="2800"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sz="2800" i="1" spc="114" dirty="0">
                            <a:solidFill>
                              <a:srgbClr val="231F20"/>
                            </a:solidFill>
                            <a:latin typeface="Cambria Math" panose="02040503050406030204" pitchFamily="18" charset="0"/>
                            <a:ea typeface="Cambria Math" panose="02040503050406030204" pitchFamily="18" charset="0"/>
                            <a:cs typeface="Times New Roman"/>
                          </a:rPr>
                        </m:ctrlPr>
                      </m:dPr>
                      <m:e>
                        <m:r>
                          <a:rPr lang="en-US" sz="2800" b="1" i="1" spc="114" dirty="0">
                            <a:solidFill>
                              <a:srgbClr val="231F20"/>
                            </a:solidFill>
                            <a:latin typeface="Cambria Math" panose="02040503050406030204" pitchFamily="18" charset="0"/>
                            <a:ea typeface="Cambria Math" panose="02040503050406030204" pitchFamily="18" charset="0"/>
                            <a:cs typeface="Times New Roman"/>
                          </a:rPr>
                          <m:t>𝒛</m:t>
                        </m:r>
                      </m:e>
                    </m:d>
                    <m:r>
                      <a:rPr lang="mr-IN" sz="2800" i="1" spc="325" dirty="0">
                        <a:solidFill>
                          <a:srgbClr val="231F20"/>
                        </a:solidFill>
                        <a:latin typeface="Cambria Math" charset="0"/>
                        <a:cs typeface="Times New Roman"/>
                      </a:rPr>
                      <m:t>+</m:t>
                    </m:r>
                    <m:d>
                      <m:dPr>
                        <m:ctrlPr>
                          <a:rPr lang="en-US" sz="2800" b="1" i="1" spc="114" dirty="0">
                            <a:solidFill>
                              <a:srgbClr val="231F20"/>
                            </a:solidFill>
                            <a:latin typeface="Cambria Math" panose="02040503050406030204" pitchFamily="18" charset="0"/>
                            <a:ea typeface="Cambria Math" panose="02040503050406030204" pitchFamily="18" charset="0"/>
                            <a:cs typeface="Times New Roman"/>
                          </a:rPr>
                        </m:ctrlPr>
                      </m:dPr>
                      <m:e>
                        <m:r>
                          <a:rPr lang="en-US" sz="2800" i="1" spc="114" dirty="0">
                            <a:solidFill>
                              <a:srgbClr val="231F20"/>
                            </a:solidFill>
                            <a:latin typeface="Cambria Math" panose="02040503050406030204" pitchFamily="18" charset="0"/>
                            <a:cs typeface="Times New Roman"/>
                          </a:rPr>
                          <m:t>1−</m:t>
                        </m:r>
                        <m:r>
                          <a:rPr lang="en-US" sz="2800" i="1" spc="114" dirty="0">
                            <a:solidFill>
                              <a:srgbClr val="231F20"/>
                            </a:solidFill>
                            <a:latin typeface="Cambria Math" panose="02040503050406030204" pitchFamily="18" charset="0"/>
                            <a:cs typeface="Times New Roman"/>
                          </a:rPr>
                          <m:t>𝜃</m:t>
                        </m:r>
                      </m:e>
                    </m:d>
                    <m:d>
                      <m:dPr>
                        <m:begChr m:val="⟨"/>
                        <m:endChr m:val=""/>
                        <m:ctrlPr>
                          <a:rPr lang="mr-IN" sz="2800" i="1" spc="325" dirty="0">
                            <a:solidFill>
                              <a:srgbClr val="231F20"/>
                            </a:solidFill>
                            <a:latin typeface="Cambria Math" panose="02040503050406030204" pitchFamily="18" charset="0"/>
                          </a:rPr>
                        </m:ctrlPr>
                      </m:dPr>
                      <m:e>
                        <m:r>
                          <a:rPr lang="en-US" sz="2800" spc="325" dirty="0">
                            <a:solidFill>
                              <a:srgbClr val="231F20"/>
                            </a:solidFill>
                            <a:latin typeface="Cambria Math" panose="02040503050406030204" pitchFamily="18" charset="0"/>
                          </a:rPr>
                          <m:t>𝛻</m:t>
                        </m:r>
                        <m:r>
                          <a:rPr lang="en-US" sz="2800"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sz="2800" i="1" spc="114" dirty="0">
                                <a:solidFill>
                                  <a:srgbClr val="231F20"/>
                                </a:solidFill>
                                <a:latin typeface="Cambria Math" panose="02040503050406030204" pitchFamily="18" charset="0"/>
                                <a:ea typeface="Cambria Math" panose="02040503050406030204" pitchFamily="18" charset="0"/>
                                <a:cs typeface="Times New Roman"/>
                              </a:rPr>
                            </m:ctrlPr>
                          </m:dPr>
                          <m:e>
                            <m:r>
                              <a:rPr lang="en-US" sz="2800" b="1" i="1" spc="114" dirty="0">
                                <a:solidFill>
                                  <a:srgbClr val="231F20"/>
                                </a:solidFill>
                                <a:latin typeface="Cambria Math" panose="02040503050406030204" pitchFamily="18" charset="0"/>
                                <a:ea typeface="Cambria Math" panose="02040503050406030204" pitchFamily="18" charset="0"/>
                                <a:cs typeface="Times New Roman"/>
                              </a:rPr>
                              <m:t>𝒛</m:t>
                            </m:r>
                          </m:e>
                        </m:d>
                      </m:e>
                    </m:d>
                    <m:r>
                      <a:rPr lang="en-US" sz="2800" i="1" spc="325" dirty="0">
                        <a:solidFill>
                          <a:srgbClr val="231F20"/>
                        </a:solidFill>
                        <a:latin typeface="Cambria Math" panose="02040503050406030204" pitchFamily="18" charset="0"/>
                      </a:rPr>
                      <m:t>,</m:t>
                    </m:r>
                    <m:d>
                      <m:dPr>
                        <m:begChr m:val=""/>
                        <m:endChr m:val="⟩"/>
                        <m:ctrlPr>
                          <a:rPr lang="mr-IN" sz="2800" i="1" spc="325" dirty="0">
                            <a:solidFill>
                              <a:srgbClr val="231F20"/>
                            </a:solidFill>
                            <a:latin typeface="Cambria Math" panose="02040503050406030204" pitchFamily="18" charset="0"/>
                          </a:rPr>
                        </m:ctrlPr>
                      </m:dPr>
                      <m:e>
                        <m:r>
                          <a:rPr lang="en-US" sz="2800" b="1" i="1" spc="325" dirty="0">
                            <a:solidFill>
                              <a:srgbClr val="231F20"/>
                            </a:solidFill>
                            <a:latin typeface="Cambria Math" panose="02040503050406030204" pitchFamily="18" charset="0"/>
                          </a:rPr>
                          <m:t>𝒙</m:t>
                        </m:r>
                        <m:r>
                          <a:rPr lang="en-US" sz="2800" i="1" spc="325" dirty="0">
                            <a:solidFill>
                              <a:srgbClr val="231F20"/>
                            </a:solidFill>
                            <a:latin typeface="Cambria Math" panose="02040503050406030204" pitchFamily="18" charset="0"/>
                          </a:rPr>
                          <m:t>−</m:t>
                        </m:r>
                        <m:r>
                          <a:rPr lang="en-US" sz="2800" b="1" i="1" spc="325" dirty="0">
                            <a:solidFill>
                              <a:srgbClr val="231F20"/>
                            </a:solidFill>
                            <a:latin typeface="Cambria Math" panose="02040503050406030204" pitchFamily="18" charset="0"/>
                          </a:rPr>
                          <m:t>𝒛</m:t>
                        </m:r>
                      </m:e>
                    </m:d>
                  </m:oMath>
                </a14:m>
                <a:r>
                  <a:rPr lang="mr-IN" sz="2800" spc="325" dirty="0">
                    <a:solidFill>
                      <a:srgbClr val="231F20"/>
                    </a:solidFill>
                    <a:cs typeface="Times New Roman"/>
                  </a:rPr>
                  <a:t> </a:t>
                </a:r>
                <a:r>
                  <a:rPr lang="en-US" sz="2800" spc="325" dirty="0">
                    <a:solidFill>
                      <a:srgbClr val="231F20"/>
                    </a:solidFill>
                    <a:cs typeface="Times New Roman"/>
                  </a:rPr>
                  <a:t>									</a:t>
                </a:r>
                <a14:m>
                  <m:oMath xmlns:m="http://schemas.openxmlformats.org/officeDocument/2006/math">
                    <m:r>
                      <a:rPr lang="mr-IN" sz="2800" i="1" spc="325" dirty="0">
                        <a:solidFill>
                          <a:srgbClr val="231F20"/>
                        </a:solidFill>
                        <a:latin typeface="Cambria Math" charset="0"/>
                        <a:cs typeface="Times New Roman"/>
                      </a:rPr>
                      <m:t>+</m:t>
                    </m:r>
                    <m:r>
                      <a:rPr lang="en-US" sz="2800" i="1" spc="114" dirty="0">
                        <a:solidFill>
                          <a:srgbClr val="231F20"/>
                        </a:solidFill>
                        <a:latin typeface="Cambria Math" panose="02040503050406030204" pitchFamily="18" charset="0"/>
                        <a:cs typeface="Times New Roman"/>
                      </a:rPr>
                      <m:t>𝜃</m:t>
                    </m:r>
                    <m:d>
                      <m:dPr>
                        <m:begChr m:val="⟨"/>
                        <m:endChr m:val=""/>
                        <m:ctrlPr>
                          <a:rPr lang="mr-IN" sz="2800" i="1" spc="325" dirty="0">
                            <a:solidFill>
                              <a:srgbClr val="231F20"/>
                            </a:solidFill>
                            <a:latin typeface="Cambria Math" panose="02040503050406030204" pitchFamily="18" charset="0"/>
                          </a:rPr>
                        </m:ctrlPr>
                      </m:dPr>
                      <m:e>
                        <m:r>
                          <a:rPr lang="en-US" sz="2800" spc="325" dirty="0">
                            <a:solidFill>
                              <a:srgbClr val="231F20"/>
                            </a:solidFill>
                            <a:latin typeface="Cambria Math" panose="02040503050406030204" pitchFamily="18" charset="0"/>
                          </a:rPr>
                          <m:t>𝛻</m:t>
                        </m:r>
                        <m:r>
                          <a:rPr lang="en-US" sz="2800"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sz="2800" i="1" spc="114" dirty="0">
                                <a:solidFill>
                                  <a:srgbClr val="231F20"/>
                                </a:solidFill>
                                <a:latin typeface="Cambria Math" panose="02040503050406030204" pitchFamily="18" charset="0"/>
                                <a:ea typeface="Cambria Math" panose="02040503050406030204" pitchFamily="18" charset="0"/>
                                <a:cs typeface="Times New Roman"/>
                              </a:rPr>
                            </m:ctrlPr>
                          </m:dPr>
                          <m:e>
                            <m:r>
                              <a:rPr lang="en-US" sz="2800" b="1" i="1" spc="114" dirty="0">
                                <a:solidFill>
                                  <a:srgbClr val="231F20"/>
                                </a:solidFill>
                                <a:latin typeface="Cambria Math" panose="02040503050406030204" pitchFamily="18" charset="0"/>
                                <a:ea typeface="Cambria Math" panose="02040503050406030204" pitchFamily="18" charset="0"/>
                                <a:cs typeface="Times New Roman"/>
                              </a:rPr>
                              <m:t>𝒛</m:t>
                            </m:r>
                          </m:e>
                        </m:d>
                      </m:e>
                    </m:d>
                    <m:r>
                      <a:rPr lang="en-US" sz="2800" i="1" spc="325" dirty="0">
                        <a:solidFill>
                          <a:srgbClr val="231F20"/>
                        </a:solidFill>
                        <a:latin typeface="Cambria Math" panose="02040503050406030204" pitchFamily="18" charset="0"/>
                      </a:rPr>
                      <m:t>,</m:t>
                    </m:r>
                    <m:d>
                      <m:dPr>
                        <m:begChr m:val=""/>
                        <m:endChr m:val="⟩"/>
                        <m:ctrlPr>
                          <a:rPr lang="mr-IN" sz="2800" i="1" spc="325" dirty="0">
                            <a:solidFill>
                              <a:srgbClr val="231F20"/>
                            </a:solidFill>
                            <a:latin typeface="Cambria Math" panose="02040503050406030204" pitchFamily="18" charset="0"/>
                          </a:rPr>
                        </m:ctrlPr>
                      </m:dPr>
                      <m:e>
                        <m:r>
                          <a:rPr lang="en-US" sz="2800" b="1" i="1" spc="325" dirty="0">
                            <a:solidFill>
                              <a:srgbClr val="231F20"/>
                            </a:solidFill>
                            <a:latin typeface="Cambria Math" panose="02040503050406030204" pitchFamily="18" charset="0"/>
                          </a:rPr>
                          <m:t>𝒚</m:t>
                        </m:r>
                        <m:r>
                          <a:rPr lang="en-US" sz="2800" i="1" spc="325" dirty="0">
                            <a:solidFill>
                              <a:srgbClr val="231F20"/>
                            </a:solidFill>
                            <a:latin typeface="Cambria Math" panose="02040503050406030204" pitchFamily="18" charset="0"/>
                          </a:rPr>
                          <m:t>−</m:t>
                        </m:r>
                        <m:r>
                          <a:rPr lang="en-US" sz="2800" b="1" i="1" spc="325" dirty="0">
                            <a:solidFill>
                              <a:srgbClr val="231F20"/>
                            </a:solidFill>
                            <a:latin typeface="Cambria Math" panose="02040503050406030204" pitchFamily="18" charset="0"/>
                          </a:rPr>
                          <m:t>𝒛</m:t>
                        </m:r>
                      </m:e>
                    </m:d>
                  </m:oMath>
                </a14:m>
                <a:endParaRPr lang="en-IN" sz="2800" dirty="0"/>
              </a:p>
              <a:p>
                <a:pPr/>
                <a14:m>
                  <m:oMathPara xmlns:m="http://schemas.openxmlformats.org/officeDocument/2006/math">
                    <m:oMathParaPr>
                      <m:jc m:val="centerGroup"/>
                    </m:oMathParaPr>
                    <m:oMath xmlns:m="http://schemas.openxmlformats.org/officeDocument/2006/math">
                      <m:r>
                        <a:rPr lang="en-US" sz="2800" b="1" i="1" spc="325" dirty="0" smtClean="0">
                          <a:solidFill>
                            <a:srgbClr val="231F20"/>
                          </a:solidFill>
                          <a:latin typeface="Cambria Math" panose="02040503050406030204" pitchFamily="18" charset="0"/>
                        </a:rPr>
                        <m:t>   </m:t>
                      </m:r>
                    </m:oMath>
                  </m:oMathPara>
                </a14:m>
                <a:endParaRPr lang="en-US" sz="2800" b="1" i="1" spc="325" dirty="0">
                  <a:solidFill>
                    <a:srgbClr val="231F20"/>
                  </a:solidFill>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xmlns:a14="http://schemas.microsoft.com/office/drawing/2010/main" xmlns="" id="{FA9F40E3-1CE4-4208-9E53-054653D6ADB0}"/>
                  </a:ext>
                </a:extLst>
              </p:cNvPr>
              <p:cNvSpPr>
                <a:spLocks noRot="1" noChangeAspect="1" noMove="1" noResize="1" noEditPoints="1" noAdjustHandles="1" noChangeArrowheads="1" noChangeShapeType="1" noTextEdit="1"/>
              </p:cNvSpPr>
              <p:nvPr/>
            </p:nvSpPr>
            <p:spPr>
              <a:xfrm>
                <a:off x="543339" y="1380897"/>
                <a:ext cx="11363739" cy="1384995"/>
              </a:xfrm>
              <a:prstGeom prst="rect">
                <a:avLst/>
              </a:prstGeom>
              <a:blipFill rotWithShape="0">
                <a:blip r:embed="rId4"/>
                <a:stretch>
                  <a:fillRect t="-4846" r="-590"/>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6849D60E-EE1A-495F-A74B-770118B9D28B}"/>
              </a:ext>
            </a:extLst>
          </p:cNvPr>
          <p:cNvCxnSpPr>
            <a:cxnSpLocks/>
          </p:cNvCxnSpPr>
          <p:nvPr/>
        </p:nvCxnSpPr>
        <p:spPr>
          <a:xfrm flipV="1">
            <a:off x="5277971" y="2298754"/>
            <a:ext cx="586408" cy="4671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480502-5B66-4C21-B038-56C07870222E}"/>
              </a:ext>
            </a:extLst>
          </p:cNvPr>
          <p:cNvCxnSpPr>
            <a:cxnSpLocks/>
          </p:cNvCxnSpPr>
          <p:nvPr/>
        </p:nvCxnSpPr>
        <p:spPr>
          <a:xfrm flipV="1">
            <a:off x="6495372" y="2298754"/>
            <a:ext cx="586408" cy="4671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B2E1B97-980F-41DA-8DC0-9CB6150AF874}"/>
                  </a:ext>
                </a:extLst>
              </p:cNvPr>
              <p:cNvSpPr/>
              <p:nvPr/>
            </p:nvSpPr>
            <p:spPr>
              <a:xfrm>
                <a:off x="-149680" y="3277974"/>
                <a:ext cx="1293743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pc="114" dirty="0" smtClean="0">
                          <a:solidFill>
                            <a:srgbClr val="231F20"/>
                          </a:solidFill>
                          <a:latin typeface="Cambria Math" panose="02040503050406030204" pitchFamily="18" charset="0"/>
                          <a:ea typeface="Cambria Math" panose="02040503050406030204" pitchFamily="18" charset="0"/>
                          <a:cs typeface="Times New Roman"/>
                        </a:rPr>
                        <m:t>⇒ </m:t>
                      </m:r>
                      <m:d>
                        <m:dPr>
                          <m:ctrlPr>
                            <a:rPr lang="en-US" sz="2800" i="1" spc="114" dirty="0">
                              <a:solidFill>
                                <a:srgbClr val="231F20"/>
                              </a:solidFill>
                              <a:latin typeface="Cambria Math" panose="02040503050406030204" pitchFamily="18" charset="0"/>
                              <a:cs typeface="Times New Roman"/>
                            </a:rPr>
                          </m:ctrlPr>
                        </m:dPr>
                        <m:e>
                          <m:r>
                            <a:rPr lang="en-US" sz="2800" i="1" spc="114" dirty="0">
                              <a:solidFill>
                                <a:srgbClr val="231F20"/>
                              </a:solidFill>
                              <a:latin typeface="Cambria Math" panose="02040503050406030204" pitchFamily="18" charset="0"/>
                              <a:cs typeface="Times New Roman"/>
                            </a:rPr>
                            <m:t>1−</m:t>
                          </m:r>
                          <m:r>
                            <a:rPr lang="en-US" sz="2800" i="1" spc="114" dirty="0">
                              <a:solidFill>
                                <a:srgbClr val="231F20"/>
                              </a:solidFill>
                              <a:latin typeface="Cambria Math" panose="02040503050406030204" pitchFamily="18" charset="0"/>
                              <a:cs typeface="Times New Roman"/>
                            </a:rPr>
                            <m:t>𝜃</m:t>
                          </m:r>
                        </m:e>
                      </m:d>
                      <m:r>
                        <a:rPr lang="en-US" sz="2800" i="1" spc="114" dirty="0">
                          <a:solidFill>
                            <a:srgbClr val="231F20"/>
                          </a:solidFill>
                          <a:latin typeface="Cambria Math" panose="02040503050406030204" pitchFamily="18" charset="0"/>
                          <a:cs typeface="Times New Roman"/>
                        </a:rPr>
                        <m:t>𝑓</m:t>
                      </m:r>
                      <m:d>
                        <m:dPr>
                          <m:ctrlPr>
                            <a:rPr lang="mr-IN" sz="2800" i="1" spc="114" dirty="0">
                              <a:solidFill>
                                <a:srgbClr val="231F20"/>
                              </a:solidFill>
                              <a:latin typeface="Cambria Math" panose="02040503050406030204" pitchFamily="18" charset="0"/>
                              <a:cs typeface="Times New Roman"/>
                            </a:rPr>
                          </m:ctrlPr>
                        </m:dPr>
                        <m:e>
                          <m:r>
                            <a:rPr lang="en-US" sz="2800" b="1" i="1" spc="114" dirty="0">
                              <a:solidFill>
                                <a:srgbClr val="231F20"/>
                              </a:solidFill>
                              <a:latin typeface="Cambria Math" panose="02040503050406030204" pitchFamily="18" charset="0"/>
                              <a:cs typeface="Times New Roman"/>
                            </a:rPr>
                            <m:t>𝒙</m:t>
                          </m:r>
                        </m:e>
                      </m:d>
                      <m:r>
                        <a:rPr lang="en-US" sz="2800" b="1" i="1" spc="114" dirty="0">
                          <a:solidFill>
                            <a:srgbClr val="231F20"/>
                          </a:solidFill>
                          <a:latin typeface="Cambria Math" panose="02040503050406030204" pitchFamily="18" charset="0"/>
                          <a:cs typeface="Times New Roman"/>
                        </a:rPr>
                        <m:t>+</m:t>
                      </m:r>
                      <m:r>
                        <a:rPr lang="en-US" sz="2800" i="1" spc="114" dirty="0">
                          <a:solidFill>
                            <a:srgbClr val="231F20"/>
                          </a:solidFill>
                          <a:latin typeface="Cambria Math" panose="02040503050406030204" pitchFamily="18" charset="0"/>
                          <a:cs typeface="Times New Roman"/>
                        </a:rPr>
                        <m:t>𝜃</m:t>
                      </m:r>
                      <m:r>
                        <a:rPr lang="en-US" sz="2800" i="1" spc="114" dirty="0">
                          <a:solidFill>
                            <a:srgbClr val="231F20"/>
                          </a:solidFill>
                          <a:latin typeface="Cambria Math" panose="02040503050406030204" pitchFamily="18" charset="0"/>
                          <a:cs typeface="Times New Roman"/>
                        </a:rPr>
                        <m:t>𝑓</m:t>
                      </m:r>
                      <m:d>
                        <m:dPr>
                          <m:ctrlPr>
                            <a:rPr lang="mr-IN" sz="2800" i="1" spc="114" dirty="0">
                              <a:solidFill>
                                <a:srgbClr val="231F20"/>
                              </a:solidFill>
                              <a:latin typeface="Cambria Math" panose="02040503050406030204" pitchFamily="18" charset="0"/>
                              <a:cs typeface="Times New Roman"/>
                            </a:rPr>
                          </m:ctrlPr>
                        </m:dPr>
                        <m:e>
                          <m:r>
                            <a:rPr lang="en-US" sz="2800" b="1" i="1" spc="114" dirty="0">
                              <a:solidFill>
                                <a:srgbClr val="231F20"/>
                              </a:solidFill>
                              <a:latin typeface="Cambria Math" panose="02040503050406030204" pitchFamily="18" charset="0"/>
                              <a:cs typeface="Times New Roman"/>
                            </a:rPr>
                            <m:t>𝒚</m:t>
                          </m:r>
                        </m:e>
                      </m:d>
                      <m:r>
                        <a:rPr lang="mr-IN" sz="2800" i="1" spc="114" dirty="0">
                          <a:solidFill>
                            <a:srgbClr val="231F20"/>
                          </a:solidFill>
                          <a:latin typeface="Cambria Math" panose="02040503050406030204" pitchFamily="18" charset="0"/>
                          <a:ea typeface="Cambria Math" panose="02040503050406030204" pitchFamily="18" charset="0"/>
                          <a:cs typeface="Times New Roman"/>
                        </a:rPr>
                        <m:t>≥</m:t>
                      </m:r>
                      <m:r>
                        <a:rPr lang="en-US" sz="2800" i="1" spc="114" dirty="0">
                          <a:solidFill>
                            <a:srgbClr val="231F20"/>
                          </a:solidFill>
                          <a:latin typeface="Cambria Math" panose="02040503050406030204" pitchFamily="18" charset="0"/>
                          <a:cs typeface="Times New Roman"/>
                        </a:rPr>
                        <m:t>𝑓</m:t>
                      </m:r>
                      <m:d>
                        <m:dPr>
                          <m:ctrlPr>
                            <a:rPr lang="en-US" sz="2800" i="1" spc="114" dirty="0">
                              <a:solidFill>
                                <a:srgbClr val="231F20"/>
                              </a:solidFill>
                              <a:latin typeface="Cambria Math" panose="02040503050406030204" pitchFamily="18" charset="0"/>
                              <a:ea typeface="Cambria Math" panose="02040503050406030204" pitchFamily="18" charset="0"/>
                              <a:cs typeface="Times New Roman"/>
                            </a:rPr>
                          </m:ctrlPr>
                        </m:dPr>
                        <m:e>
                          <m:r>
                            <a:rPr lang="en-US" sz="2800" b="1" i="1" spc="114" dirty="0">
                              <a:solidFill>
                                <a:srgbClr val="231F20"/>
                              </a:solidFill>
                              <a:latin typeface="Cambria Math" panose="02040503050406030204" pitchFamily="18" charset="0"/>
                              <a:ea typeface="Cambria Math" panose="02040503050406030204" pitchFamily="18" charset="0"/>
                              <a:cs typeface="Times New Roman"/>
                            </a:rPr>
                            <m:t>𝒛</m:t>
                          </m:r>
                        </m:e>
                      </m:d>
                      <m:r>
                        <a:rPr lang="en-US" sz="2800" b="0" i="1" spc="114" dirty="0" smtClean="0">
                          <a:solidFill>
                            <a:srgbClr val="231F20"/>
                          </a:solidFill>
                          <a:latin typeface="Cambria Math" charset="0"/>
                          <a:ea typeface="Cambria Math" panose="02040503050406030204" pitchFamily="18" charset="0"/>
                          <a:cs typeface="Times New Roman"/>
                        </a:rPr>
                        <m:t>+</m:t>
                      </m:r>
                      <m:d>
                        <m:dPr>
                          <m:begChr m:val="⟨"/>
                          <m:endChr m:val=""/>
                          <m:ctrlPr>
                            <a:rPr lang="mr-IN" sz="2800" i="1" spc="325" dirty="0">
                              <a:solidFill>
                                <a:srgbClr val="231F20"/>
                              </a:solidFill>
                              <a:latin typeface="Cambria Math" panose="02040503050406030204" pitchFamily="18" charset="0"/>
                            </a:rPr>
                          </m:ctrlPr>
                        </m:dPr>
                        <m:e>
                          <m:r>
                            <a:rPr lang="en-US" sz="2800" spc="325" dirty="0">
                              <a:solidFill>
                                <a:srgbClr val="231F20"/>
                              </a:solidFill>
                              <a:latin typeface="Cambria Math" panose="02040503050406030204" pitchFamily="18" charset="0"/>
                            </a:rPr>
                            <m:t>𝛻</m:t>
                          </m:r>
                          <m:r>
                            <a:rPr lang="en-US" sz="2800"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sz="2800" i="1" spc="114" dirty="0">
                                  <a:solidFill>
                                    <a:srgbClr val="231F20"/>
                                  </a:solidFill>
                                  <a:latin typeface="Cambria Math" panose="02040503050406030204" pitchFamily="18" charset="0"/>
                                  <a:ea typeface="Cambria Math" panose="02040503050406030204" pitchFamily="18" charset="0"/>
                                  <a:cs typeface="Times New Roman"/>
                                </a:rPr>
                              </m:ctrlPr>
                            </m:dPr>
                            <m:e>
                              <m:r>
                                <a:rPr lang="en-US" sz="2800" b="1" i="1" spc="114" dirty="0">
                                  <a:solidFill>
                                    <a:srgbClr val="231F20"/>
                                  </a:solidFill>
                                  <a:latin typeface="Cambria Math" panose="02040503050406030204" pitchFamily="18" charset="0"/>
                                  <a:ea typeface="Cambria Math" panose="02040503050406030204" pitchFamily="18" charset="0"/>
                                  <a:cs typeface="Times New Roman"/>
                                </a:rPr>
                                <m:t>𝒛</m:t>
                              </m:r>
                            </m:e>
                          </m:d>
                        </m:e>
                      </m:d>
                      <m:r>
                        <a:rPr lang="en-US" sz="2800" i="1" spc="325" dirty="0">
                          <a:solidFill>
                            <a:srgbClr val="231F20"/>
                          </a:solidFill>
                          <a:latin typeface="Cambria Math" panose="02040503050406030204" pitchFamily="18" charset="0"/>
                        </a:rPr>
                        <m:t>,</m:t>
                      </m:r>
                      <m:d>
                        <m:dPr>
                          <m:ctrlPr>
                            <a:rPr lang="en-US" sz="2800" b="1" i="1" spc="325" dirty="0">
                              <a:solidFill>
                                <a:srgbClr val="231F20"/>
                              </a:solidFill>
                              <a:latin typeface="Cambria Math" panose="02040503050406030204" pitchFamily="18" charset="0"/>
                              <a:ea typeface="Cambria Math" panose="02040503050406030204" pitchFamily="18" charset="0"/>
                              <a:cs typeface="Times New Roman"/>
                            </a:rPr>
                          </m:ctrlPr>
                        </m:dPr>
                        <m:e>
                          <m:r>
                            <a:rPr lang="en-US" sz="2800" i="1" spc="325" dirty="0">
                              <a:solidFill>
                                <a:srgbClr val="231F20"/>
                              </a:solidFill>
                              <a:latin typeface="Cambria Math" panose="02040503050406030204" pitchFamily="18" charset="0"/>
                            </a:rPr>
                            <m:t>1−</m:t>
                          </m:r>
                          <m:r>
                            <a:rPr lang="en-US" sz="2800" i="1" spc="325" dirty="0">
                              <a:solidFill>
                                <a:srgbClr val="231F20"/>
                              </a:solidFill>
                              <a:latin typeface="Cambria Math" panose="02040503050406030204" pitchFamily="18" charset="0"/>
                            </a:rPr>
                            <m:t>𝜃</m:t>
                          </m:r>
                        </m:e>
                      </m:d>
                      <m:d>
                        <m:dPr>
                          <m:ctrlPr>
                            <a:rPr lang="en-US" sz="2800" i="1" spc="325" dirty="0">
                              <a:solidFill>
                                <a:srgbClr val="231F20"/>
                              </a:solidFill>
                              <a:latin typeface="Cambria Math" panose="02040503050406030204" pitchFamily="18" charset="0"/>
                            </a:rPr>
                          </m:ctrlPr>
                        </m:dPr>
                        <m:e>
                          <m:r>
                            <a:rPr lang="en-US" sz="2800" b="1" i="1" spc="325" dirty="0">
                              <a:solidFill>
                                <a:srgbClr val="231F20"/>
                              </a:solidFill>
                              <a:latin typeface="Cambria Math" panose="02040503050406030204" pitchFamily="18" charset="0"/>
                            </a:rPr>
                            <m:t>𝒙</m:t>
                          </m:r>
                          <m:r>
                            <a:rPr lang="en-US" sz="2800" i="1" spc="325" dirty="0">
                              <a:solidFill>
                                <a:srgbClr val="231F20"/>
                              </a:solidFill>
                              <a:latin typeface="Cambria Math" panose="02040503050406030204" pitchFamily="18" charset="0"/>
                            </a:rPr>
                            <m:t>−</m:t>
                          </m:r>
                          <m:r>
                            <a:rPr lang="en-US" sz="2800" b="1" i="1" spc="325" dirty="0">
                              <a:solidFill>
                                <a:srgbClr val="231F20"/>
                              </a:solidFill>
                              <a:latin typeface="Cambria Math" panose="02040503050406030204" pitchFamily="18" charset="0"/>
                            </a:rPr>
                            <m:t>𝒛</m:t>
                          </m:r>
                        </m:e>
                      </m:d>
                      <m:r>
                        <a:rPr lang="en-US" sz="2800" b="1" i="1" spc="325" dirty="0">
                          <a:solidFill>
                            <a:srgbClr val="231F20"/>
                          </a:solidFill>
                          <a:latin typeface="Cambria Math" panose="02040503050406030204" pitchFamily="18" charset="0"/>
                        </a:rPr>
                        <m:t>+</m:t>
                      </m:r>
                      <m:r>
                        <a:rPr lang="en-US" sz="2800" i="1" spc="114" dirty="0">
                          <a:solidFill>
                            <a:srgbClr val="231F20"/>
                          </a:solidFill>
                          <a:latin typeface="Cambria Math" panose="02040503050406030204" pitchFamily="18" charset="0"/>
                          <a:cs typeface="Times New Roman"/>
                        </a:rPr>
                        <m:t>𝜃</m:t>
                      </m:r>
                      <m:r>
                        <a:rPr lang="en-US" sz="2800" i="1" spc="114" dirty="0">
                          <a:solidFill>
                            <a:srgbClr val="231F20"/>
                          </a:solidFill>
                          <a:latin typeface="Cambria Math" panose="02040503050406030204" pitchFamily="18" charset="0"/>
                          <a:cs typeface="Times New Roman"/>
                        </a:rPr>
                        <m:t>(</m:t>
                      </m:r>
                      <m:d>
                        <m:dPr>
                          <m:begChr m:val=""/>
                          <m:endChr m:val="⟩"/>
                          <m:ctrlPr>
                            <a:rPr lang="mr-IN" sz="2800" i="1" spc="325" dirty="0">
                              <a:solidFill>
                                <a:srgbClr val="231F20"/>
                              </a:solidFill>
                              <a:latin typeface="Cambria Math" panose="02040503050406030204" pitchFamily="18" charset="0"/>
                            </a:rPr>
                          </m:ctrlPr>
                        </m:dPr>
                        <m:e>
                          <m:r>
                            <a:rPr lang="en-US" sz="2800" b="1" i="1" spc="325" dirty="0">
                              <a:solidFill>
                                <a:srgbClr val="231F20"/>
                              </a:solidFill>
                              <a:latin typeface="Cambria Math" panose="02040503050406030204" pitchFamily="18" charset="0"/>
                            </a:rPr>
                            <m:t>𝒚</m:t>
                          </m:r>
                          <m:r>
                            <a:rPr lang="en-US" sz="2800" i="1" spc="325" dirty="0">
                              <a:solidFill>
                                <a:srgbClr val="231F20"/>
                              </a:solidFill>
                              <a:latin typeface="Cambria Math" panose="02040503050406030204" pitchFamily="18" charset="0"/>
                            </a:rPr>
                            <m:t>−</m:t>
                          </m:r>
                          <m:r>
                            <a:rPr lang="en-US" sz="2800" b="1" i="1" spc="325" dirty="0">
                              <a:solidFill>
                                <a:srgbClr val="231F20"/>
                              </a:solidFill>
                              <a:latin typeface="Cambria Math" panose="02040503050406030204" pitchFamily="18" charset="0"/>
                            </a:rPr>
                            <m:t>𝒛</m:t>
                          </m:r>
                          <m:r>
                            <a:rPr lang="en-US" sz="2800" b="1" i="1" spc="325" dirty="0">
                              <a:solidFill>
                                <a:srgbClr val="231F20"/>
                              </a:solidFill>
                              <a:latin typeface="Cambria Math" panose="02040503050406030204" pitchFamily="18" charset="0"/>
                            </a:rPr>
                            <m:t>)</m:t>
                          </m:r>
                        </m:e>
                      </m:d>
                    </m:oMath>
                  </m:oMathPara>
                </a14:m>
                <a:endParaRPr lang="en-IN" sz="2800" dirty="0"/>
              </a:p>
            </p:txBody>
          </p:sp>
        </mc:Choice>
        <mc:Fallback xmlns="">
          <p:sp>
            <p:nvSpPr>
              <p:cNvPr id="23" name="Rectangle 22">
                <a:extLst>
                  <a:ext uri="{FF2B5EF4-FFF2-40B4-BE49-F238E27FC236}">
                    <a16:creationId xmlns:a16="http://schemas.microsoft.com/office/drawing/2014/main" xmlns:a14="http://schemas.microsoft.com/office/drawing/2010/main" xmlns="" id="{FB2E1B97-980F-41DA-8DC0-9CB6150AF874}"/>
                  </a:ext>
                </a:extLst>
              </p:cNvPr>
              <p:cNvSpPr>
                <a:spLocks noRot="1" noChangeAspect="1" noMove="1" noResize="1" noEditPoints="1" noAdjustHandles="1" noChangeArrowheads="1" noChangeShapeType="1" noTextEdit="1"/>
              </p:cNvSpPr>
              <p:nvPr/>
            </p:nvSpPr>
            <p:spPr>
              <a:xfrm>
                <a:off x="-149680" y="3277974"/>
                <a:ext cx="12937435" cy="523220"/>
              </a:xfrm>
              <a:prstGeom prst="rect">
                <a:avLst/>
              </a:prstGeom>
              <a:blipFill rotWithShape="0">
                <a:blip r:embed="rId5"/>
                <a:stretch>
                  <a:fillRect/>
                </a:stretch>
              </a:blipFill>
            </p:spPr>
            <p:txBody>
              <a:bodyPr/>
              <a:lstStyle/>
              <a:p>
                <a:r>
                  <a:rPr lang="en-US">
                    <a:noFill/>
                  </a:rPr>
                  <a:t> </a:t>
                </a:r>
              </a:p>
            </p:txBody>
          </p:sp>
        </mc:Fallback>
      </mc:AlternateContent>
      <p:sp>
        <p:nvSpPr>
          <p:cNvPr id="24" name="Right Brace 23">
            <a:extLst>
              <a:ext uri="{FF2B5EF4-FFF2-40B4-BE49-F238E27FC236}">
                <a16:creationId xmlns:a16="http://schemas.microsoft.com/office/drawing/2014/main" id="{29872DB1-5549-486E-9325-25DE51884486}"/>
              </a:ext>
            </a:extLst>
          </p:cNvPr>
          <p:cNvSpPr/>
          <p:nvPr/>
        </p:nvSpPr>
        <p:spPr>
          <a:xfrm rot="5400000">
            <a:off x="9419538" y="1702392"/>
            <a:ext cx="365127" cy="4358309"/>
          </a:xfrm>
          <a:prstGeom prst="rightBrace">
            <a:avLst>
              <a:gd name="adj1" fmla="val 8333"/>
              <a:gd name="adj2" fmla="val 4612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object 2">
            <a:extLst>
              <a:ext uri="{FF2B5EF4-FFF2-40B4-BE49-F238E27FC236}">
                <a16:creationId xmlns:a16="http://schemas.microsoft.com/office/drawing/2014/main" id="{8FF3FAE3-AD11-4A21-952F-6470E8233469}"/>
              </a:ext>
            </a:extLst>
          </p:cNvPr>
          <p:cNvSpPr txBox="1">
            <a:spLocks noGrp="1"/>
          </p:cNvSpPr>
          <p:nvPr>
            <p:ph type="title"/>
          </p:nvPr>
        </p:nvSpPr>
        <p:spPr>
          <a:xfrm>
            <a:off x="9574769" y="4104225"/>
            <a:ext cx="2206487" cy="441944"/>
          </a:xfrm>
          <a:prstGeom prst="rect">
            <a:avLst/>
          </a:prstGeom>
        </p:spPr>
        <p:txBody>
          <a:bodyPr vert="horz" wrap="square" lIns="0" tIns="10950" rIns="0" bIns="0" rtlCol="0" anchor="ctr">
            <a:spAutoFit/>
          </a:bodyPr>
          <a:lstStyle/>
          <a:p>
            <a:pPr marL="11527" algn="l">
              <a:lnSpc>
                <a:spcPct val="100000"/>
              </a:lnSpc>
              <a:spcBef>
                <a:spcPts val="86"/>
              </a:spcBef>
            </a:pPr>
            <a:r>
              <a:rPr lang="en-US" sz="2800" dirty="0"/>
              <a:t>=0 (</a:t>
            </a:r>
            <a:r>
              <a:rPr lang="en-US" sz="2800" i="1" dirty="0">
                <a:solidFill>
                  <a:srgbClr val="FF0000"/>
                </a:solidFill>
              </a:rPr>
              <a:t>Why ?</a:t>
            </a:r>
            <a:r>
              <a:rPr lang="en-US" sz="2800" dirty="0"/>
              <a:t>)</a:t>
            </a:r>
            <a:endParaRPr sz="2800" dirty="0"/>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CA51790A-8F96-4071-B48A-B68E46744C2A}"/>
                  </a:ext>
                </a:extLst>
              </p:cNvPr>
              <p:cNvSpPr/>
              <p:nvPr/>
            </p:nvSpPr>
            <p:spPr>
              <a:xfrm>
                <a:off x="702788" y="4647028"/>
                <a:ext cx="10677289" cy="19389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400" b="1" i="1" spc="325" dirty="0" smtClean="0">
                              <a:solidFill>
                                <a:srgbClr val="231F20"/>
                              </a:solidFill>
                              <a:latin typeface="Cambria Math" panose="02040503050406030204" pitchFamily="18" charset="0"/>
                              <a:ea typeface="Cambria Math" panose="02040503050406030204" pitchFamily="18" charset="0"/>
                              <a:cs typeface="Times New Roman"/>
                            </a:rPr>
                          </m:ctrlPr>
                        </m:dPr>
                        <m:e>
                          <m:r>
                            <a:rPr lang="en-US" sz="2400" i="1" spc="325" dirty="0">
                              <a:solidFill>
                                <a:srgbClr val="231F20"/>
                              </a:solidFill>
                              <a:latin typeface="Cambria Math" panose="02040503050406030204" pitchFamily="18" charset="0"/>
                            </a:rPr>
                            <m:t>1−</m:t>
                          </m:r>
                          <m:r>
                            <a:rPr lang="en-US" sz="2400" i="1" spc="325" dirty="0">
                              <a:solidFill>
                                <a:srgbClr val="231F20"/>
                              </a:solidFill>
                              <a:latin typeface="Cambria Math" panose="02040503050406030204" pitchFamily="18" charset="0"/>
                            </a:rPr>
                            <m:t>𝜃</m:t>
                          </m:r>
                        </m:e>
                      </m:d>
                      <m:d>
                        <m:dPr>
                          <m:ctrlPr>
                            <a:rPr lang="en-US" sz="2400" i="1" spc="325" dirty="0">
                              <a:solidFill>
                                <a:srgbClr val="231F20"/>
                              </a:solidFill>
                              <a:latin typeface="Cambria Math" panose="02040503050406030204" pitchFamily="18" charset="0"/>
                            </a:rPr>
                          </m:ctrlPr>
                        </m:dPr>
                        <m:e>
                          <m:r>
                            <a:rPr lang="en-US" sz="2400" b="1" i="1" spc="325" dirty="0">
                              <a:solidFill>
                                <a:srgbClr val="231F20"/>
                              </a:solidFill>
                              <a:latin typeface="Cambria Math" panose="02040503050406030204" pitchFamily="18" charset="0"/>
                            </a:rPr>
                            <m:t>𝒙</m:t>
                          </m:r>
                          <m:r>
                            <a:rPr lang="en-US" sz="2400" i="1" spc="325" dirty="0">
                              <a:solidFill>
                                <a:srgbClr val="231F20"/>
                              </a:solidFill>
                              <a:latin typeface="Cambria Math" panose="02040503050406030204" pitchFamily="18" charset="0"/>
                            </a:rPr>
                            <m:t>−</m:t>
                          </m:r>
                          <m:r>
                            <a:rPr lang="en-US" sz="2400" b="1" i="1" spc="325" dirty="0">
                              <a:solidFill>
                                <a:srgbClr val="231F20"/>
                              </a:solidFill>
                              <a:latin typeface="Cambria Math" panose="02040503050406030204" pitchFamily="18" charset="0"/>
                            </a:rPr>
                            <m:t>𝒛</m:t>
                          </m:r>
                        </m:e>
                      </m:d>
                      <m:r>
                        <a:rPr lang="en-US" sz="2400" b="1" i="1" spc="325" dirty="0">
                          <a:solidFill>
                            <a:srgbClr val="231F20"/>
                          </a:solidFill>
                          <a:latin typeface="Cambria Math" panose="02040503050406030204" pitchFamily="18" charset="0"/>
                        </a:rPr>
                        <m:t>+</m:t>
                      </m:r>
                      <m:r>
                        <a:rPr lang="en-US" sz="2400" i="1" spc="114" dirty="0">
                          <a:solidFill>
                            <a:srgbClr val="231F20"/>
                          </a:solidFill>
                          <a:latin typeface="Cambria Math" panose="02040503050406030204" pitchFamily="18" charset="0"/>
                          <a:cs typeface="Times New Roman"/>
                        </a:rPr>
                        <m:t>𝜃</m:t>
                      </m:r>
                      <m:d>
                        <m:dPr>
                          <m:ctrlPr>
                            <a:rPr lang="en-US" sz="2400" i="1" spc="114" dirty="0">
                              <a:solidFill>
                                <a:srgbClr val="231F20"/>
                              </a:solidFill>
                              <a:latin typeface="Cambria Math" panose="02040503050406030204" pitchFamily="18" charset="0"/>
                              <a:cs typeface="Times New Roman"/>
                            </a:rPr>
                          </m:ctrlPr>
                        </m:dPr>
                        <m:e>
                          <m:r>
                            <a:rPr lang="en-US" sz="2400" b="0" i="1" spc="114" dirty="0" smtClean="0">
                              <a:solidFill>
                                <a:srgbClr val="231F20"/>
                              </a:solidFill>
                              <a:latin typeface="Cambria Math" panose="02040503050406030204" pitchFamily="18" charset="0"/>
                              <a:cs typeface="Times New Roman"/>
                            </a:rPr>
                            <m:t>𝑦</m:t>
                          </m:r>
                          <m:r>
                            <a:rPr lang="en-US" sz="2400" b="0" i="1" spc="114" dirty="0" smtClean="0">
                              <a:solidFill>
                                <a:srgbClr val="231F20"/>
                              </a:solidFill>
                              <a:latin typeface="Cambria Math" panose="02040503050406030204" pitchFamily="18" charset="0"/>
                              <a:cs typeface="Times New Roman"/>
                            </a:rPr>
                            <m:t>−</m:t>
                          </m:r>
                          <m:r>
                            <a:rPr lang="en-US" sz="2400" b="0" i="1" spc="114" dirty="0" smtClean="0">
                              <a:solidFill>
                                <a:srgbClr val="231F20"/>
                              </a:solidFill>
                              <a:latin typeface="Cambria Math" panose="02040503050406030204" pitchFamily="18" charset="0"/>
                              <a:cs typeface="Times New Roman"/>
                            </a:rPr>
                            <m:t>𝑧</m:t>
                          </m:r>
                        </m:e>
                      </m:d>
                      <m:r>
                        <a:rPr lang="en-US" sz="2400" b="0" i="1" spc="114" dirty="0" smtClean="0">
                          <a:solidFill>
                            <a:srgbClr val="231F20"/>
                          </a:solidFill>
                          <a:latin typeface="Cambria Math" panose="02040503050406030204" pitchFamily="18" charset="0"/>
                          <a:cs typeface="Times New Roman"/>
                        </a:rPr>
                        <m:t>=</m:t>
                      </m:r>
                      <m:d>
                        <m:dPr>
                          <m:ctrlPr>
                            <a:rPr lang="en-US" sz="2400" b="1" i="1" spc="325" dirty="0">
                              <a:solidFill>
                                <a:srgbClr val="231F20"/>
                              </a:solidFill>
                              <a:latin typeface="Cambria Math" panose="02040503050406030204" pitchFamily="18" charset="0"/>
                              <a:ea typeface="Cambria Math" panose="02040503050406030204" pitchFamily="18" charset="0"/>
                              <a:cs typeface="Times New Roman"/>
                            </a:rPr>
                          </m:ctrlPr>
                        </m:dPr>
                        <m:e>
                          <m:r>
                            <a:rPr lang="en-US" sz="2400" i="1" spc="325" dirty="0">
                              <a:solidFill>
                                <a:srgbClr val="231F20"/>
                              </a:solidFill>
                              <a:latin typeface="Cambria Math" panose="02040503050406030204" pitchFamily="18" charset="0"/>
                            </a:rPr>
                            <m:t>1−</m:t>
                          </m:r>
                          <m:r>
                            <a:rPr lang="en-US" sz="2400" i="1" spc="325" dirty="0">
                              <a:solidFill>
                                <a:srgbClr val="231F20"/>
                              </a:solidFill>
                              <a:latin typeface="Cambria Math" panose="02040503050406030204" pitchFamily="18" charset="0"/>
                            </a:rPr>
                            <m:t>𝜃</m:t>
                          </m:r>
                        </m:e>
                      </m:d>
                      <m:r>
                        <a:rPr lang="en-US" sz="2400" b="1" i="1" spc="325" dirty="0" smtClean="0">
                          <a:solidFill>
                            <a:srgbClr val="231F20"/>
                          </a:solidFill>
                          <a:latin typeface="Cambria Math" panose="02040503050406030204" pitchFamily="18" charset="0"/>
                        </a:rPr>
                        <m:t>𝒙</m:t>
                      </m:r>
                      <m:r>
                        <a:rPr lang="en-US" sz="2400" b="1" i="1" spc="325" dirty="0" smtClean="0">
                          <a:solidFill>
                            <a:srgbClr val="231F20"/>
                          </a:solidFill>
                          <a:latin typeface="Cambria Math" charset="0"/>
                        </a:rPr>
                        <m:t>−</m:t>
                      </m:r>
                      <m:d>
                        <m:dPr>
                          <m:ctrlPr>
                            <a:rPr lang="en-US" sz="2400" b="1" i="1" spc="325" dirty="0">
                              <a:solidFill>
                                <a:srgbClr val="231F20"/>
                              </a:solidFill>
                              <a:latin typeface="Cambria Math" panose="02040503050406030204" pitchFamily="18" charset="0"/>
                              <a:ea typeface="Cambria Math" panose="02040503050406030204" pitchFamily="18" charset="0"/>
                              <a:cs typeface="Times New Roman"/>
                            </a:rPr>
                          </m:ctrlPr>
                        </m:dPr>
                        <m:e>
                          <m:r>
                            <a:rPr lang="en-US" sz="2400" i="1" spc="325" dirty="0">
                              <a:solidFill>
                                <a:srgbClr val="231F20"/>
                              </a:solidFill>
                              <a:latin typeface="Cambria Math" panose="02040503050406030204" pitchFamily="18" charset="0"/>
                            </a:rPr>
                            <m:t>1−</m:t>
                          </m:r>
                          <m:r>
                            <a:rPr lang="en-US" sz="2400" i="1" spc="325" dirty="0">
                              <a:solidFill>
                                <a:srgbClr val="231F20"/>
                              </a:solidFill>
                              <a:latin typeface="Cambria Math" panose="02040503050406030204" pitchFamily="18" charset="0"/>
                            </a:rPr>
                            <m:t>𝜃</m:t>
                          </m:r>
                        </m:e>
                      </m:d>
                      <m:r>
                        <a:rPr lang="en-US" sz="2400" b="1" i="1" spc="325" dirty="0" smtClean="0">
                          <a:solidFill>
                            <a:srgbClr val="231F20"/>
                          </a:solidFill>
                          <a:latin typeface="Cambria Math" charset="0"/>
                        </a:rPr>
                        <m:t>𝒛</m:t>
                      </m:r>
                      <m:r>
                        <a:rPr lang="en-US" sz="2400" b="1" i="1" spc="325" dirty="0">
                          <a:solidFill>
                            <a:srgbClr val="231F20"/>
                          </a:solidFill>
                          <a:latin typeface="Cambria Math" panose="02040503050406030204" pitchFamily="18" charset="0"/>
                        </a:rPr>
                        <m:t>+</m:t>
                      </m:r>
                      <m:r>
                        <a:rPr lang="en-US" sz="2400" b="0" i="1" spc="325" dirty="0" smtClean="0">
                          <a:solidFill>
                            <a:srgbClr val="231F20"/>
                          </a:solidFill>
                          <a:latin typeface="Cambria Math" panose="02040503050406030204" pitchFamily="18" charset="0"/>
                        </a:rPr>
                        <m:t>𝜃</m:t>
                      </m:r>
                      <m:r>
                        <a:rPr lang="en-US" sz="2400" b="1" i="1" spc="325" dirty="0" smtClean="0">
                          <a:solidFill>
                            <a:srgbClr val="231F20"/>
                          </a:solidFill>
                          <a:latin typeface="Cambria Math" panose="02040503050406030204" pitchFamily="18" charset="0"/>
                        </a:rPr>
                        <m:t>𝒚</m:t>
                      </m:r>
                      <m:r>
                        <a:rPr lang="en-US" sz="2400" b="1" i="1" spc="325" dirty="0" smtClean="0">
                          <a:solidFill>
                            <a:srgbClr val="231F20"/>
                          </a:solidFill>
                          <a:latin typeface="Cambria Math" panose="02040503050406030204" pitchFamily="18" charset="0"/>
                        </a:rPr>
                        <m:t> −</m:t>
                      </m:r>
                      <m:r>
                        <a:rPr lang="en-US" sz="2400" b="0" i="1" spc="325" dirty="0" smtClean="0">
                          <a:solidFill>
                            <a:srgbClr val="231F20"/>
                          </a:solidFill>
                          <a:latin typeface="Cambria Math" charset="0"/>
                        </a:rPr>
                        <m:t>𝜃</m:t>
                      </m:r>
                      <m:r>
                        <a:rPr lang="en-US" sz="2400" b="1" i="1" spc="325" dirty="0" smtClean="0">
                          <a:solidFill>
                            <a:srgbClr val="231F20"/>
                          </a:solidFill>
                          <a:latin typeface="Cambria Math" panose="02040503050406030204" pitchFamily="18" charset="0"/>
                        </a:rPr>
                        <m:t>𝒛</m:t>
                      </m:r>
                    </m:oMath>
                    <m:oMath xmlns:m="http://schemas.openxmlformats.org/officeDocument/2006/math">
                      <m:r>
                        <a:rPr lang="en-US" sz="2400" b="1" i="1" spc="325" smtClean="0">
                          <a:solidFill>
                            <a:srgbClr val="231F20"/>
                          </a:solidFill>
                          <a:latin typeface="Cambria Math" charset="0"/>
                        </a:rPr>
                        <m:t>                                   =</m:t>
                      </m:r>
                      <m:d>
                        <m:dPr>
                          <m:ctrlPr>
                            <a:rPr lang="en-US" sz="2400" b="1" i="1" spc="325" dirty="0">
                              <a:solidFill>
                                <a:srgbClr val="231F20"/>
                              </a:solidFill>
                              <a:latin typeface="Cambria Math" panose="02040503050406030204" pitchFamily="18" charset="0"/>
                              <a:ea typeface="Cambria Math" panose="02040503050406030204" pitchFamily="18" charset="0"/>
                              <a:cs typeface="Times New Roman"/>
                            </a:rPr>
                          </m:ctrlPr>
                        </m:dPr>
                        <m:e>
                          <m:r>
                            <a:rPr lang="en-US" sz="2400" i="1" spc="325" dirty="0">
                              <a:solidFill>
                                <a:srgbClr val="231F20"/>
                              </a:solidFill>
                              <a:latin typeface="Cambria Math" panose="02040503050406030204" pitchFamily="18" charset="0"/>
                            </a:rPr>
                            <m:t>1−</m:t>
                          </m:r>
                          <m:r>
                            <a:rPr lang="en-US" sz="2400" i="1" spc="325" dirty="0">
                              <a:solidFill>
                                <a:srgbClr val="231F20"/>
                              </a:solidFill>
                              <a:latin typeface="Cambria Math" panose="02040503050406030204" pitchFamily="18" charset="0"/>
                            </a:rPr>
                            <m:t>𝜃</m:t>
                          </m:r>
                        </m:e>
                      </m:d>
                      <m:r>
                        <a:rPr lang="en-US" sz="2400" b="1" i="1" spc="325" dirty="0">
                          <a:solidFill>
                            <a:srgbClr val="231F20"/>
                          </a:solidFill>
                          <a:latin typeface="Cambria Math" panose="02040503050406030204" pitchFamily="18" charset="0"/>
                        </a:rPr>
                        <m:t>𝒙</m:t>
                      </m:r>
                      <m:r>
                        <a:rPr lang="en-US" sz="2400" b="1" i="1" spc="325" dirty="0">
                          <a:solidFill>
                            <a:srgbClr val="231F20"/>
                          </a:solidFill>
                          <a:latin typeface="Cambria Math" charset="0"/>
                        </a:rPr>
                        <m:t>−</m:t>
                      </m:r>
                      <m:r>
                        <a:rPr lang="en-US" sz="2400" b="1" i="1" spc="325" dirty="0">
                          <a:solidFill>
                            <a:srgbClr val="231F20"/>
                          </a:solidFill>
                          <a:latin typeface="Cambria Math" charset="0"/>
                        </a:rPr>
                        <m:t>𝒛</m:t>
                      </m:r>
                      <m:r>
                        <a:rPr lang="en-US" sz="2400" b="1" i="1" spc="325" dirty="0" smtClean="0">
                          <a:solidFill>
                            <a:srgbClr val="231F20"/>
                          </a:solidFill>
                          <a:latin typeface="Cambria Math" charset="0"/>
                        </a:rPr>
                        <m:t>+</m:t>
                      </m:r>
                      <m:r>
                        <a:rPr lang="en-US" sz="2400" b="0" i="1" spc="325" dirty="0" smtClean="0">
                          <a:solidFill>
                            <a:srgbClr val="231F20"/>
                          </a:solidFill>
                          <a:latin typeface="Cambria Math" charset="0"/>
                        </a:rPr>
                        <m:t>𝜃</m:t>
                      </m:r>
                      <m:r>
                        <a:rPr lang="en-US" sz="2400" b="1" i="1" spc="325" dirty="0" smtClean="0">
                          <a:solidFill>
                            <a:srgbClr val="231F20"/>
                          </a:solidFill>
                          <a:latin typeface="Cambria Math" charset="0"/>
                        </a:rPr>
                        <m:t>𝒛</m:t>
                      </m:r>
                      <m:r>
                        <a:rPr lang="en-US" sz="2400" b="1" i="1" spc="325" dirty="0">
                          <a:solidFill>
                            <a:srgbClr val="231F20"/>
                          </a:solidFill>
                          <a:latin typeface="Cambria Math" panose="02040503050406030204" pitchFamily="18" charset="0"/>
                        </a:rPr>
                        <m:t>+</m:t>
                      </m:r>
                      <m:r>
                        <a:rPr lang="en-US" sz="2400" i="1" spc="325" dirty="0">
                          <a:solidFill>
                            <a:srgbClr val="231F20"/>
                          </a:solidFill>
                          <a:latin typeface="Cambria Math" panose="02040503050406030204" pitchFamily="18" charset="0"/>
                        </a:rPr>
                        <m:t>𝜃</m:t>
                      </m:r>
                      <m:r>
                        <a:rPr lang="en-US" sz="2400" b="1" i="1" spc="325" dirty="0">
                          <a:solidFill>
                            <a:srgbClr val="231F20"/>
                          </a:solidFill>
                          <a:latin typeface="Cambria Math" panose="02040503050406030204" pitchFamily="18" charset="0"/>
                        </a:rPr>
                        <m:t>𝒚</m:t>
                      </m:r>
                      <m:r>
                        <a:rPr lang="en-US" sz="2400" b="1" i="1" spc="325" dirty="0">
                          <a:solidFill>
                            <a:srgbClr val="231F20"/>
                          </a:solidFill>
                          <a:latin typeface="Cambria Math" panose="02040503050406030204" pitchFamily="18" charset="0"/>
                        </a:rPr>
                        <m:t> −</m:t>
                      </m:r>
                      <m:r>
                        <a:rPr lang="en-US" sz="2400" i="1" spc="325" dirty="0">
                          <a:solidFill>
                            <a:srgbClr val="231F20"/>
                          </a:solidFill>
                          <a:latin typeface="Cambria Math" charset="0"/>
                        </a:rPr>
                        <m:t>𝜃</m:t>
                      </m:r>
                      <m:r>
                        <a:rPr lang="en-US" sz="2400" b="1" i="1" spc="325" dirty="0">
                          <a:solidFill>
                            <a:srgbClr val="231F20"/>
                          </a:solidFill>
                          <a:latin typeface="Cambria Math" panose="02040503050406030204" pitchFamily="18" charset="0"/>
                        </a:rPr>
                        <m:t>𝒛</m:t>
                      </m:r>
                    </m:oMath>
                    <m:oMath xmlns:m="http://schemas.openxmlformats.org/officeDocument/2006/math">
                      <m:r>
                        <a:rPr lang="en-US" sz="2400" b="0" i="1" smtClean="0">
                          <a:latin typeface="Cambria Math" charset="0"/>
                        </a:rPr>
                        <m:t>                                                        =</m:t>
                      </m:r>
                      <m:d>
                        <m:dPr>
                          <m:ctrlPr>
                            <a:rPr lang="en-US" sz="2400" b="1" i="1" spc="325" dirty="0">
                              <a:solidFill>
                                <a:srgbClr val="231F20"/>
                              </a:solidFill>
                              <a:latin typeface="Cambria Math" panose="02040503050406030204" pitchFamily="18" charset="0"/>
                              <a:ea typeface="Cambria Math" panose="02040503050406030204" pitchFamily="18" charset="0"/>
                              <a:cs typeface="Times New Roman"/>
                            </a:rPr>
                          </m:ctrlPr>
                        </m:dPr>
                        <m:e>
                          <m:r>
                            <a:rPr lang="en-US" sz="2400" i="1" spc="325" dirty="0">
                              <a:solidFill>
                                <a:srgbClr val="231F20"/>
                              </a:solidFill>
                              <a:latin typeface="Cambria Math" panose="02040503050406030204" pitchFamily="18" charset="0"/>
                            </a:rPr>
                            <m:t>1−</m:t>
                          </m:r>
                          <m:r>
                            <a:rPr lang="en-US" sz="2400" i="1" spc="325" dirty="0">
                              <a:solidFill>
                                <a:srgbClr val="231F20"/>
                              </a:solidFill>
                              <a:latin typeface="Cambria Math" panose="02040503050406030204" pitchFamily="18" charset="0"/>
                            </a:rPr>
                            <m:t>𝜃</m:t>
                          </m:r>
                        </m:e>
                      </m:d>
                      <m:r>
                        <a:rPr lang="en-US" sz="2400" b="1" i="1" spc="325" dirty="0">
                          <a:solidFill>
                            <a:srgbClr val="231F20"/>
                          </a:solidFill>
                          <a:latin typeface="Cambria Math" panose="02040503050406030204" pitchFamily="18" charset="0"/>
                        </a:rPr>
                        <m:t>𝒙</m:t>
                      </m:r>
                      <m:r>
                        <a:rPr lang="en-US" sz="2400" b="1" i="1" spc="325" dirty="0">
                          <a:solidFill>
                            <a:srgbClr val="231F20"/>
                          </a:solidFill>
                          <a:latin typeface="Cambria Math" panose="02040503050406030204" pitchFamily="18" charset="0"/>
                        </a:rPr>
                        <m:t>+</m:t>
                      </m:r>
                      <m:r>
                        <a:rPr lang="en-US" sz="2400" i="1" spc="325" dirty="0">
                          <a:solidFill>
                            <a:srgbClr val="231F20"/>
                          </a:solidFill>
                          <a:latin typeface="Cambria Math" panose="02040503050406030204" pitchFamily="18" charset="0"/>
                        </a:rPr>
                        <m:t>𝜃</m:t>
                      </m:r>
                      <m:r>
                        <a:rPr lang="en-US" sz="2400" b="1" i="1" spc="325" dirty="0">
                          <a:solidFill>
                            <a:srgbClr val="231F20"/>
                          </a:solidFill>
                          <a:latin typeface="Cambria Math" panose="02040503050406030204" pitchFamily="18" charset="0"/>
                        </a:rPr>
                        <m:t>𝒚</m:t>
                      </m:r>
                      <m:r>
                        <a:rPr lang="en-US" sz="2400" b="1" i="1" spc="325" dirty="0">
                          <a:solidFill>
                            <a:srgbClr val="231F20"/>
                          </a:solidFill>
                          <a:latin typeface="Cambria Math" charset="0"/>
                        </a:rPr>
                        <m:t>−</m:t>
                      </m:r>
                      <m:r>
                        <a:rPr lang="en-US" sz="2400" b="1" i="1" spc="325" dirty="0">
                          <a:solidFill>
                            <a:srgbClr val="231F20"/>
                          </a:solidFill>
                          <a:latin typeface="Cambria Math" charset="0"/>
                        </a:rPr>
                        <m:t>𝒛</m:t>
                      </m:r>
                      <m:r>
                        <a:rPr lang="en-US" sz="2400" b="1" i="1" spc="325" dirty="0" smtClean="0">
                          <a:solidFill>
                            <a:srgbClr val="231F20"/>
                          </a:solidFill>
                          <a:latin typeface="Cambria Math" charset="0"/>
                        </a:rPr>
                        <m:t>=</m:t>
                      </m:r>
                      <m:r>
                        <a:rPr lang="en-US" sz="2400" b="1" i="1" spc="325" dirty="0" smtClean="0">
                          <a:solidFill>
                            <a:srgbClr val="231F20"/>
                          </a:solidFill>
                          <a:latin typeface="Cambria Math" charset="0"/>
                        </a:rPr>
                        <m:t>𝒛</m:t>
                      </m:r>
                      <m:r>
                        <a:rPr lang="en-US" sz="2400" b="1" i="1" spc="325" dirty="0" smtClean="0">
                          <a:solidFill>
                            <a:srgbClr val="231F20"/>
                          </a:solidFill>
                          <a:latin typeface="Cambria Math" charset="0"/>
                        </a:rPr>
                        <m:t>−</m:t>
                      </m:r>
                      <m:r>
                        <a:rPr lang="en-US" sz="2400" b="1" i="1" spc="325" dirty="0" smtClean="0">
                          <a:solidFill>
                            <a:srgbClr val="231F20"/>
                          </a:solidFill>
                          <a:latin typeface="Cambria Math" charset="0"/>
                        </a:rPr>
                        <m:t>𝒛</m:t>
                      </m:r>
                      <m:r>
                        <a:rPr lang="en-US" sz="2400" b="1" i="1" spc="325" dirty="0" smtClean="0">
                          <a:solidFill>
                            <a:srgbClr val="231F20"/>
                          </a:solidFill>
                          <a:latin typeface="Cambria Math" charset="0"/>
                        </a:rPr>
                        <m:t>=</m:t>
                      </m:r>
                      <m:r>
                        <a:rPr lang="en-US" sz="2400" b="1" i="1" spc="325" dirty="0" smtClean="0">
                          <a:solidFill>
                            <a:srgbClr val="231F20"/>
                          </a:solidFill>
                          <a:latin typeface="Cambria Math" charset="0"/>
                        </a:rPr>
                        <m:t>𝟎</m:t>
                      </m:r>
                    </m:oMath>
                  </m:oMathPara>
                </a14:m>
                <a:endParaRPr lang="en-IN" sz="2400" i="1" dirty="0"/>
              </a:p>
              <a:p>
                <a:endParaRPr lang="en-IN" sz="2400" i="1" dirty="0"/>
              </a:p>
              <a:p>
                <a:endParaRPr lang="en-IN" sz="2400" i="1" dirty="0"/>
              </a:p>
            </p:txBody>
          </p:sp>
        </mc:Choice>
        <mc:Fallback xmlns="">
          <p:sp>
            <p:nvSpPr>
              <p:cNvPr id="26" name="Rectangle 25">
                <a:extLst>
                  <a:ext uri="{FF2B5EF4-FFF2-40B4-BE49-F238E27FC236}">
                    <a16:creationId xmlns="" xmlns:a16="http://schemas.microsoft.com/office/drawing/2014/main" xmlns:a14="http://schemas.microsoft.com/office/drawing/2010/main" id="{CA51790A-8F96-4071-B48A-B68E46744C2A}"/>
                  </a:ext>
                </a:extLst>
              </p:cNvPr>
              <p:cNvSpPr>
                <a:spLocks noRot="1" noChangeAspect="1" noMove="1" noResize="1" noEditPoints="1" noAdjustHandles="1" noChangeArrowheads="1" noChangeShapeType="1" noTextEdit="1"/>
              </p:cNvSpPr>
              <p:nvPr/>
            </p:nvSpPr>
            <p:spPr>
              <a:xfrm>
                <a:off x="702788" y="4647028"/>
                <a:ext cx="10677289" cy="1938992"/>
              </a:xfrm>
              <a:prstGeom prst="rect">
                <a:avLst/>
              </a:prstGeom>
              <a:blipFill rotWithShape="0">
                <a:blip r:embed="rId6"/>
                <a:stretch>
                  <a:fillRect t="-23899"/>
                </a:stretch>
              </a:blipFill>
            </p:spPr>
            <p:txBody>
              <a:bodyPr/>
              <a:lstStyle/>
              <a:p>
                <a:r>
                  <a:rPr lang="en-US">
                    <a:noFill/>
                  </a:rPr>
                  <a:t> </a:t>
                </a:r>
              </a:p>
            </p:txBody>
          </p:sp>
        </mc:Fallback>
      </mc:AlternateContent>
      <p:sp>
        <p:nvSpPr>
          <p:cNvPr id="27" name="Right Bracket 26">
            <a:extLst>
              <a:ext uri="{FF2B5EF4-FFF2-40B4-BE49-F238E27FC236}">
                <a16:creationId xmlns:a16="http://schemas.microsoft.com/office/drawing/2014/main" id="{888209CF-D33C-4AB6-B128-58081F980294}"/>
              </a:ext>
            </a:extLst>
          </p:cNvPr>
          <p:cNvSpPr/>
          <p:nvPr/>
        </p:nvSpPr>
        <p:spPr>
          <a:xfrm>
            <a:off x="10510728" y="4602723"/>
            <a:ext cx="59635" cy="1335550"/>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Right Bracket 27">
            <a:extLst>
              <a:ext uri="{FF2B5EF4-FFF2-40B4-BE49-F238E27FC236}">
                <a16:creationId xmlns:a16="http://schemas.microsoft.com/office/drawing/2014/main" id="{962562A3-6005-4655-81F2-5FCCD1E00B6F}"/>
              </a:ext>
            </a:extLst>
          </p:cNvPr>
          <p:cNvSpPr/>
          <p:nvPr/>
        </p:nvSpPr>
        <p:spPr>
          <a:xfrm rot="10800000">
            <a:off x="1497665" y="4627574"/>
            <a:ext cx="59635" cy="1335550"/>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D1D46F1-4DE4-477E-B95E-C0D626747446}"/>
                  </a:ext>
                </a:extLst>
              </p:cNvPr>
              <p:cNvSpPr/>
              <p:nvPr/>
            </p:nvSpPr>
            <p:spPr>
              <a:xfrm>
                <a:off x="543339" y="5972308"/>
                <a:ext cx="4681474" cy="4924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pc="114" dirty="0" smtClean="0">
                          <a:solidFill>
                            <a:srgbClr val="231F20"/>
                          </a:solidFill>
                          <a:latin typeface="Cambria Math" panose="02040503050406030204" pitchFamily="18" charset="0"/>
                          <a:ea typeface="Cambria Math" panose="02040503050406030204" pitchFamily="18" charset="0"/>
                          <a:cs typeface="Times New Roman"/>
                        </a:rPr>
                        <m:t>=</m:t>
                      </m:r>
                      <m:r>
                        <a:rPr lang="en-US" sz="2600" i="1" spc="114" dirty="0" smtClean="0">
                          <a:solidFill>
                            <a:srgbClr val="231F20"/>
                          </a:solidFill>
                          <a:latin typeface="Cambria Math" panose="02040503050406030204" pitchFamily="18" charset="0"/>
                          <a:ea typeface="Cambria Math" panose="02040503050406030204" pitchFamily="18" charset="0"/>
                          <a:cs typeface="Times New Roman"/>
                        </a:rPr>
                        <m:t> </m:t>
                      </m:r>
                      <m:r>
                        <a:rPr lang="en-US" sz="2600" i="1" spc="114" dirty="0">
                          <a:solidFill>
                            <a:srgbClr val="231F20"/>
                          </a:solidFill>
                          <a:latin typeface="Cambria Math" panose="02040503050406030204" pitchFamily="18" charset="0"/>
                          <a:cs typeface="Times New Roman"/>
                        </a:rPr>
                        <m:t>𝑓</m:t>
                      </m:r>
                      <m:d>
                        <m:dPr>
                          <m:ctrlPr>
                            <a:rPr lang="mr-IN" sz="2600" i="1" spc="114" dirty="0">
                              <a:solidFill>
                                <a:srgbClr val="231F20"/>
                              </a:solidFill>
                              <a:latin typeface="Cambria Math" panose="02040503050406030204" pitchFamily="18" charset="0"/>
                              <a:cs typeface="Times New Roman"/>
                            </a:rPr>
                          </m:ctrlPr>
                        </m:dPr>
                        <m:e>
                          <m:r>
                            <a:rPr lang="en-US" sz="2600" b="1" i="1" spc="114" dirty="0" smtClean="0">
                              <a:solidFill>
                                <a:srgbClr val="231F20"/>
                              </a:solidFill>
                              <a:latin typeface="Cambria Math" panose="02040503050406030204" pitchFamily="18" charset="0"/>
                              <a:cs typeface="Times New Roman"/>
                            </a:rPr>
                            <m:t>𝒛</m:t>
                          </m:r>
                        </m:e>
                      </m:d>
                      <m:r>
                        <a:rPr lang="en-US" sz="2600" b="1" i="1" spc="114" dirty="0" smtClean="0">
                          <a:solidFill>
                            <a:srgbClr val="231F20"/>
                          </a:solidFill>
                          <a:latin typeface="Cambria Math" panose="02040503050406030204" pitchFamily="18" charset="0"/>
                          <a:cs typeface="Times New Roman"/>
                        </a:rPr>
                        <m:t>=</m:t>
                      </m:r>
                      <m:r>
                        <a:rPr lang="en-US" sz="2600" b="0" i="1" spc="114" dirty="0" smtClean="0">
                          <a:solidFill>
                            <a:srgbClr val="231F20"/>
                          </a:solidFill>
                          <a:latin typeface="Cambria Math" panose="02040503050406030204" pitchFamily="18" charset="0"/>
                          <a:cs typeface="Times New Roman"/>
                        </a:rPr>
                        <m:t>𝑓</m:t>
                      </m:r>
                      <m:r>
                        <a:rPr lang="en-US" sz="2600" b="1" i="1" spc="114" dirty="0" smtClean="0">
                          <a:solidFill>
                            <a:srgbClr val="231F20"/>
                          </a:solidFill>
                          <a:latin typeface="Cambria Math" panose="02040503050406030204" pitchFamily="18" charset="0"/>
                          <a:cs typeface="Times New Roman"/>
                        </a:rPr>
                        <m:t>(</m:t>
                      </m:r>
                      <m:d>
                        <m:dPr>
                          <m:ctrlPr>
                            <a:rPr lang="en-US" sz="2600" b="1" i="1">
                              <a:latin typeface="Cambria Math" panose="02040503050406030204" pitchFamily="18" charset="0"/>
                            </a:rPr>
                          </m:ctrlPr>
                        </m:dPr>
                        <m:e>
                          <m:r>
                            <a:rPr lang="en-US" sz="2600" i="1">
                              <a:latin typeface="Cambria Math" panose="02040503050406030204" pitchFamily="18" charset="0"/>
                            </a:rPr>
                            <m:t>1−</m:t>
                          </m:r>
                          <m:r>
                            <a:rPr lang="en-US" sz="2600" i="1">
                              <a:latin typeface="Cambria Math" panose="02040503050406030204" pitchFamily="18" charset="0"/>
                            </a:rPr>
                            <m:t>𝜃</m:t>
                          </m:r>
                        </m:e>
                      </m:d>
                      <m:r>
                        <a:rPr lang="en-US" sz="2600" b="1" i="1">
                          <a:latin typeface="Cambria Math" panose="02040503050406030204" pitchFamily="18" charset="0"/>
                        </a:rPr>
                        <m:t>𝒙</m:t>
                      </m:r>
                      <m:r>
                        <a:rPr lang="en-US" sz="2600" b="1" i="1">
                          <a:latin typeface="Cambria Math" panose="02040503050406030204" pitchFamily="18" charset="0"/>
                        </a:rPr>
                        <m:t>+</m:t>
                      </m:r>
                      <m:r>
                        <a:rPr lang="en-US" sz="2600" i="1">
                          <a:latin typeface="Cambria Math" panose="02040503050406030204" pitchFamily="18" charset="0"/>
                        </a:rPr>
                        <m:t>𝜃</m:t>
                      </m:r>
                      <m:r>
                        <a:rPr lang="en-US" sz="2600" b="1" i="1">
                          <a:latin typeface="Cambria Math" panose="02040503050406030204" pitchFamily="18" charset="0"/>
                        </a:rPr>
                        <m:t>𝒚</m:t>
                      </m:r>
                      <m:r>
                        <a:rPr lang="en-US" sz="2600" b="1" i="1" spc="114" dirty="0" smtClean="0">
                          <a:solidFill>
                            <a:srgbClr val="231F20"/>
                          </a:solidFill>
                          <a:latin typeface="Cambria Math" panose="02040503050406030204" pitchFamily="18" charset="0"/>
                          <a:cs typeface="Times New Roman"/>
                        </a:rPr>
                        <m:t>)</m:t>
                      </m:r>
                    </m:oMath>
                  </m:oMathPara>
                </a14:m>
                <a:endParaRPr lang="en-IN" sz="2600" dirty="0"/>
              </a:p>
            </p:txBody>
          </p:sp>
        </mc:Choice>
        <mc:Fallback xmlns="">
          <p:sp>
            <p:nvSpPr>
              <p:cNvPr id="29" name="Rectangle 28">
                <a:extLst>
                  <a:ext uri="{FF2B5EF4-FFF2-40B4-BE49-F238E27FC236}">
                    <a16:creationId xmlns:a16="http://schemas.microsoft.com/office/drawing/2014/main" xmlns:a14="http://schemas.microsoft.com/office/drawing/2010/main" xmlns="" id="{FD1D46F1-4DE4-477E-B95E-C0D626747446}"/>
                  </a:ext>
                </a:extLst>
              </p:cNvPr>
              <p:cNvSpPr>
                <a:spLocks noRot="1" noChangeAspect="1" noMove="1" noResize="1" noEditPoints="1" noAdjustHandles="1" noChangeArrowheads="1" noChangeShapeType="1" noTextEdit="1"/>
              </p:cNvSpPr>
              <p:nvPr/>
            </p:nvSpPr>
            <p:spPr>
              <a:xfrm>
                <a:off x="543339" y="5972308"/>
                <a:ext cx="4681474" cy="492443"/>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166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24" grpId="0" animBg="1"/>
      <p:bldP spid="25" grpId="0"/>
      <p:bldP spid="26" grpId="0"/>
      <p:bldP spid="27" grpId="0" animBg="1"/>
      <p:bldP spid="28" grpId="0" animBg="1"/>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E266BB-9B83-4E2F-B074-1F0AAB1D65CC}"/>
                  </a:ext>
                </a:extLst>
              </p:cNvPr>
              <p:cNvSpPr>
                <a:spLocks noGrp="1"/>
              </p:cNvSpPr>
              <p:nvPr>
                <p:ph type="title"/>
              </p:nvPr>
            </p:nvSpPr>
            <p:spPr/>
            <p:txBody>
              <a:bodyPr>
                <a:normAutofit/>
              </a:bodyPr>
              <a:lstStyle/>
              <a:p>
                <a:r>
                  <a:rPr lang="en-US" sz="3600" dirty="0"/>
                  <a:t>Proof </a:t>
                </a:r>
                <a:r>
                  <a:rPr lang="en-US" sz="3600" i="1" dirty="0"/>
                  <a:t>(part 2): </a:t>
                </a:r>
                <a14:m>
                  <m:oMath xmlns:m="http://schemas.openxmlformats.org/officeDocument/2006/math">
                    <m:r>
                      <a:rPr lang="en-US" sz="3600" b="0" i="1" smtClean="0">
                        <a:latin typeface="Cambria Math" panose="02040503050406030204" pitchFamily="18" charset="0"/>
                      </a:rPr>
                      <m:t>𝐶𝑜𝑛𝑣𝑒𝑥</m:t>
                    </m:r>
                    <m:r>
                      <a:rPr lang="en-US" sz="3600" b="0" i="1" smtClean="0">
                        <a:latin typeface="Cambria Math" panose="02040503050406030204" pitchFamily="18" charset="0"/>
                        <a:ea typeface="Cambria Math" panose="02040503050406030204" pitchFamily="18" charset="0"/>
                      </a:rPr>
                      <m:t>⇒</m:t>
                    </m:r>
                  </m:oMath>
                </a14:m>
                <a:r>
                  <a:rPr lang="en-US" sz="3600" dirty="0"/>
                  <a:t> </a:t>
                </a:r>
                <a14:m>
                  <m:oMath xmlns:m="http://schemas.openxmlformats.org/officeDocument/2006/math">
                    <m:sSup>
                      <m:sSupPr>
                        <m:ctrlPr>
                          <a:rPr lang="en-US" sz="3600" i="1">
                            <a:latin typeface="Cambria Math" panose="02040503050406030204" pitchFamily="18" charset="0"/>
                          </a:rPr>
                        </m:ctrlPr>
                      </m:sSupPr>
                      <m:e>
                        <m:r>
                          <a:rPr lang="en-US" sz="3600" i="1">
                            <a:latin typeface="Cambria Math" panose="02040503050406030204" pitchFamily="18" charset="0"/>
                          </a:rPr>
                          <m:t>𝐸𝑞</m:t>
                        </m:r>
                      </m:e>
                      <m:sup>
                        <m:r>
                          <a:rPr lang="en-US" sz="3600" i="1">
                            <a:latin typeface="Cambria Math" panose="02040503050406030204" pitchFamily="18" charset="0"/>
                          </a:rPr>
                          <m:t>𝑛</m:t>
                        </m:r>
                      </m:sup>
                    </m:sSup>
                    <m:r>
                      <a:rPr lang="en-US" sz="3600">
                        <a:latin typeface="Cambria Math" panose="02040503050406030204" pitchFamily="18" charset="0"/>
                      </a:rPr>
                      <m:t> </m:t>
                    </m:r>
                    <m:d>
                      <m:dPr>
                        <m:ctrlPr>
                          <a:rPr lang="en-US" sz="3600" i="1">
                            <a:latin typeface="Cambria Math" panose="02040503050406030204" pitchFamily="18" charset="0"/>
                          </a:rPr>
                        </m:ctrlPr>
                      </m:dPr>
                      <m:e>
                        <m:r>
                          <a:rPr lang="en-US" sz="3600">
                            <a:latin typeface="Cambria Math" panose="02040503050406030204" pitchFamily="18" charset="0"/>
                          </a:rPr>
                          <m:t>1</m:t>
                        </m:r>
                      </m:e>
                    </m:d>
                  </m:oMath>
                </a14:m>
                <a:endParaRPr lang="en-IN" sz="3600" dirty="0"/>
              </a:p>
            </p:txBody>
          </p:sp>
        </mc:Choice>
        <mc:Fallback xmlns="">
          <p:sp>
            <p:nvSpPr>
              <p:cNvPr id="2" name="Title 1">
                <a:extLst>
                  <a:ext uri="{FF2B5EF4-FFF2-40B4-BE49-F238E27FC236}">
                    <a16:creationId xmlns:a16="http://schemas.microsoft.com/office/drawing/2014/main" id="{11E266BB-9B83-4E2F-B074-1F0AAB1D65CC}"/>
                  </a:ext>
                </a:extLst>
              </p:cNvPr>
              <p:cNvSpPr>
                <a:spLocks noGrp="1" noRot="1" noChangeAspect="1" noMove="1" noResize="1" noEditPoints="1" noAdjustHandles="1" noChangeArrowheads="1" noChangeShapeType="1" noTextEdit="1"/>
              </p:cNvSpPr>
              <p:nvPr>
                <p:ph type="title"/>
              </p:nvPr>
            </p:nvSpPr>
            <p:spPr>
              <a:blipFill>
                <a:blip r:embed="rId2"/>
                <a:stretch>
                  <a:fillRect b="-592"/>
                </a:stretch>
              </a:blipFill>
            </p:spPr>
            <p:txBody>
              <a:bodyPr/>
              <a:lstStyle/>
              <a:p>
                <a:r>
                  <a:rPr lang="en-IN">
                    <a:noFill/>
                  </a:rPr>
                  <a:t> </a:t>
                </a:r>
              </a:p>
            </p:txBody>
          </p:sp>
        </mc:Fallback>
      </mc:AlternateContent>
      <p:sp>
        <p:nvSpPr>
          <p:cNvPr id="3" name="Date Placeholder 2">
            <a:extLst>
              <a:ext uri="{FF2B5EF4-FFF2-40B4-BE49-F238E27FC236}">
                <a16:creationId xmlns:a16="http://schemas.microsoft.com/office/drawing/2014/main" id="{127B8C41-AE62-4BDB-8AF4-3D21FEEF603D}"/>
              </a:ext>
            </a:extLst>
          </p:cNvPr>
          <p:cNvSpPr>
            <a:spLocks noGrp="1"/>
          </p:cNvSpPr>
          <p:nvPr>
            <p:ph type="dt" sz="half" idx="10"/>
          </p:nvPr>
        </p:nvSpPr>
        <p:spPr>
          <a:xfrm>
            <a:off x="178904" y="6544235"/>
            <a:ext cx="1833293" cy="313167"/>
          </a:xfrm>
        </p:spPr>
        <p:txBody>
          <a:bodyPr/>
          <a:lstStyle/>
          <a:p>
            <a:r>
              <a:rPr lang="en-US"/>
              <a:t>05, 11 Jan, 2021</a:t>
            </a:r>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069B6AE-1749-4646-B6F8-E91B6AE3449F}"/>
                  </a:ext>
                </a:extLst>
              </p:cNvPr>
              <p:cNvSpPr txBox="1">
                <a:spLocks/>
              </p:cNvSpPr>
              <p:nvPr/>
            </p:nvSpPr>
            <p:spPr>
              <a:xfrm>
                <a:off x="178904" y="2148715"/>
                <a:ext cx="11935668" cy="45533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3000"/>
                  </a:lnSpc>
                  <a:buFont typeface="Arial"/>
                  <a:buNone/>
                </a:pPr>
                <a:r>
                  <a:rPr lang="en-US" spc="114" dirty="0">
                    <a:solidFill>
                      <a:srgbClr val="231F20"/>
                    </a:solidFill>
                    <a:cs typeface="Times New Roman"/>
                  </a:rPr>
                  <a:t>Suppose </a:t>
                </a:r>
                <a14:m>
                  <m:oMath xmlns:m="http://schemas.openxmlformats.org/officeDocument/2006/math">
                    <m:r>
                      <a:rPr lang="en-US" i="1" spc="114" dirty="0" smtClean="0">
                        <a:solidFill>
                          <a:srgbClr val="231F20"/>
                        </a:solidFill>
                        <a:latin typeface="Cambria Math" panose="02040503050406030204" pitchFamily="18" charset="0"/>
                        <a:cs typeface="Times New Roman"/>
                      </a:rPr>
                      <m:t>𝑓</m:t>
                    </m:r>
                  </m:oMath>
                </a14:m>
                <a:r>
                  <a:rPr lang="en-US" dirty="0">
                    <a:solidFill>
                      <a:prstClr val="black"/>
                    </a:solidFill>
                  </a:rPr>
                  <a:t>is convex, i.e.,  </a:t>
                </a:r>
                <a14:m>
                  <m:oMath xmlns:m="http://schemas.openxmlformats.org/officeDocument/2006/math">
                    <m:r>
                      <a:rPr lang="en-US" i="1" spc="325" dirty="0" smtClean="0">
                        <a:solidFill>
                          <a:srgbClr val="231F20"/>
                        </a:solidFill>
                        <a:latin typeface="Cambria Math" panose="02040503050406030204" pitchFamily="18" charset="0"/>
                      </a:rPr>
                      <m:t>∀</m:t>
                    </m:r>
                    <m:r>
                      <a:rPr lang="en-US" b="1" i="1" spc="325" dirty="0">
                        <a:solidFill>
                          <a:srgbClr val="231F20"/>
                        </a:solidFill>
                        <a:latin typeface="Cambria Math" panose="02040503050406030204" pitchFamily="18" charset="0"/>
                      </a:rPr>
                      <m:t>𝒙</m:t>
                    </m:r>
                    <m:r>
                      <a:rPr lang="en-US" i="1" spc="325" dirty="0">
                        <a:solidFill>
                          <a:srgbClr val="231F20"/>
                        </a:solidFill>
                        <a:latin typeface="Cambria Math" panose="02040503050406030204" pitchFamily="18" charset="0"/>
                      </a:rPr>
                      <m:t>,</m:t>
                    </m:r>
                    <m:r>
                      <a:rPr lang="en-US" b="1" i="1" spc="325" dirty="0">
                        <a:solidFill>
                          <a:srgbClr val="231F20"/>
                        </a:solidFill>
                        <a:latin typeface="Cambria Math" panose="02040503050406030204" pitchFamily="18" charset="0"/>
                      </a:rPr>
                      <m:t>𝒚</m:t>
                    </m:r>
                    <m:r>
                      <a:rPr lang="en-US" b="1" i="1" spc="325" dirty="0">
                        <a:solidFill>
                          <a:srgbClr val="231F20"/>
                        </a:solidFill>
                        <a:latin typeface="Cambria Math" panose="02040503050406030204" pitchFamily="18" charset="0"/>
                      </a:rPr>
                      <m:t>∈</m:t>
                    </m:r>
                    <m:r>
                      <a:rPr lang="en-US" i="1" spc="325" dirty="0">
                        <a:solidFill>
                          <a:srgbClr val="231F20"/>
                        </a:solidFill>
                        <a:latin typeface="Cambria Math" panose="02040503050406030204" pitchFamily="18" charset="0"/>
                      </a:rPr>
                      <m:t>𝑑𝑜𝑚</m:t>
                    </m:r>
                    <m:d>
                      <m:dPr>
                        <m:ctrlPr>
                          <a:rPr lang="en-US" b="1" i="1" spc="325" dirty="0">
                            <a:solidFill>
                              <a:srgbClr val="231F20"/>
                            </a:solidFill>
                            <a:latin typeface="Cambria Math" panose="02040503050406030204" pitchFamily="18" charset="0"/>
                          </a:rPr>
                        </m:ctrlPr>
                      </m:dPr>
                      <m:e>
                        <m:r>
                          <a:rPr lang="en-US" i="1" spc="325" dirty="0">
                            <a:solidFill>
                              <a:srgbClr val="231F20"/>
                            </a:solidFill>
                            <a:latin typeface="Cambria Math" panose="02040503050406030204" pitchFamily="18" charset="0"/>
                          </a:rPr>
                          <m:t>𝑓</m:t>
                        </m:r>
                      </m:e>
                    </m:d>
                  </m:oMath>
                </a14:m>
                <a:r>
                  <a:rPr lang="en-US" dirty="0">
                    <a:solidFill>
                      <a:prstClr val="black"/>
                    </a:solidFill>
                  </a:rPr>
                  <a:t> and </a:t>
                </a:r>
                <a14:m>
                  <m:oMath xmlns:m="http://schemas.openxmlformats.org/officeDocument/2006/math">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𝜃</m:t>
                    </m:r>
                    <m:r>
                      <a:rPr lang="en-US" i="1" smtClean="0">
                        <a:solidFill>
                          <a:prstClr val="black"/>
                        </a:solidFill>
                        <a:latin typeface="Cambria Math" panose="02040503050406030204" pitchFamily="18" charset="0"/>
                      </a:rPr>
                      <m:t>∈</m:t>
                    </m:r>
                    <m:d>
                      <m:dPr>
                        <m:begChr m:val="["/>
                        <m:endChr m:val="]"/>
                        <m:ctrlPr>
                          <a:rPr lang="en-US" i="1" smtClean="0">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0,1</m:t>
                        </m:r>
                      </m:e>
                    </m:d>
                    <m:r>
                      <a:rPr lang="en-US" i="1" smtClean="0">
                        <a:solidFill>
                          <a:prstClr val="black"/>
                        </a:solidFill>
                        <a:latin typeface="Cambria Math" panose="02040503050406030204" pitchFamily="18" charset="0"/>
                      </a:rPr>
                      <m:t>,</m:t>
                    </m:r>
                  </m:oMath>
                </a14:m>
                <a:endParaRPr lang="en-US" dirty="0">
                  <a:solidFill>
                    <a:prstClr val="black"/>
                  </a:solidFill>
                </a:endParaRPr>
              </a:p>
              <a:p>
                <a:pPr marL="0" indent="0">
                  <a:lnSpc>
                    <a:spcPts val="3000"/>
                  </a:lnSpc>
                  <a:buFont typeface="Arial"/>
                  <a:buNone/>
                </a:pPr>
                <a:endParaRPr lang="en-US" dirty="0">
                  <a:solidFill>
                    <a:prstClr val="black"/>
                  </a:solidFill>
                </a:endParaRPr>
              </a:p>
              <a:p>
                <a:pPr marL="0" indent="0">
                  <a:lnSpc>
                    <a:spcPts val="3000"/>
                  </a:lnSpc>
                  <a:buFont typeface="Arial"/>
                  <a:buNone/>
                </a:pPr>
                <a:endParaRPr lang="en-US" b="1" spc="325" dirty="0">
                  <a:solidFill>
                    <a:srgbClr val="231F20"/>
                  </a:solidFill>
                </a:endParaRPr>
              </a:p>
              <a:p>
                <a:pPr marL="0" indent="0">
                  <a:lnSpc>
                    <a:spcPts val="3000"/>
                  </a:lnSpc>
                  <a:buFont typeface="Arial"/>
                  <a:buNone/>
                </a:pPr>
                <a:endParaRPr lang="en-US" i="1" dirty="0">
                  <a:solidFill>
                    <a:prstClr val="black"/>
                  </a:solidFill>
                </a:endParaRPr>
              </a:p>
            </p:txBody>
          </p:sp>
        </mc:Choice>
        <mc:Fallback xmlns="">
          <p:sp>
            <p:nvSpPr>
              <p:cNvPr id="6" name="Content Placeholder 2">
                <a:extLst>
                  <a:ext uri="{FF2B5EF4-FFF2-40B4-BE49-F238E27FC236}">
                    <a16:creationId xmlns:a16="http://schemas.microsoft.com/office/drawing/2014/main" id="{E069B6AE-1749-4646-B6F8-E91B6AE3449F}"/>
                  </a:ext>
                </a:extLst>
              </p:cNvPr>
              <p:cNvSpPr txBox="1">
                <a:spLocks noRot="1" noChangeAspect="1" noMove="1" noResize="1" noEditPoints="1" noAdjustHandles="1" noChangeArrowheads="1" noChangeShapeType="1" noTextEdit="1"/>
              </p:cNvSpPr>
              <p:nvPr/>
            </p:nvSpPr>
            <p:spPr>
              <a:xfrm>
                <a:off x="178904" y="2148715"/>
                <a:ext cx="11935668" cy="455337"/>
              </a:xfrm>
              <a:prstGeom prst="rect">
                <a:avLst/>
              </a:prstGeom>
              <a:blipFill>
                <a:blip r:embed="rId3"/>
                <a:stretch>
                  <a:fillRect l="-1021" t="-24000" b="-4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7677003-CFF9-4117-93F3-6F2B9B6C23DA}"/>
                  </a:ext>
                </a:extLst>
              </p:cNvPr>
              <p:cNvSpPr/>
              <p:nvPr/>
            </p:nvSpPr>
            <p:spPr>
              <a:xfrm>
                <a:off x="417325" y="2677803"/>
                <a:ext cx="8716736" cy="5786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pc="114" dirty="0" smtClean="0">
                          <a:solidFill>
                            <a:srgbClr val="231F20"/>
                          </a:solidFill>
                          <a:latin typeface="Cambria Math" panose="02040503050406030204" pitchFamily="18" charset="0"/>
                          <a:cs typeface="Times New Roman"/>
                        </a:rPr>
                        <m:t>𝑓</m:t>
                      </m:r>
                      <m:d>
                        <m:dPr>
                          <m:ctrlPr>
                            <a:rPr lang="en-US" sz="2800" b="1" i="1" spc="114" dirty="0">
                              <a:solidFill>
                                <a:srgbClr val="231F20"/>
                              </a:solidFill>
                              <a:latin typeface="Cambria Math" panose="02040503050406030204" pitchFamily="18" charset="0"/>
                              <a:cs typeface="Times New Roman"/>
                            </a:rPr>
                          </m:ctrlPr>
                        </m:dPr>
                        <m:e>
                          <m:d>
                            <m:dPr>
                              <m:ctrlPr>
                                <a:rPr lang="en-US" sz="2800" b="1" i="1">
                                  <a:solidFill>
                                    <a:prstClr val="black"/>
                                  </a:solidFill>
                                  <a:latin typeface="Cambria Math" panose="02040503050406030204" pitchFamily="18" charset="0"/>
                                </a:rPr>
                              </m:ctrlPr>
                            </m:dPr>
                            <m:e>
                              <m:r>
                                <a:rPr lang="en-US" sz="2800" i="1">
                                  <a:solidFill>
                                    <a:prstClr val="black"/>
                                  </a:solidFill>
                                  <a:latin typeface="Cambria Math" panose="02040503050406030204" pitchFamily="18" charset="0"/>
                                </a:rPr>
                                <m:t>1−</m:t>
                              </m:r>
                              <m:r>
                                <a:rPr lang="en-US" sz="2800" i="1">
                                  <a:solidFill>
                                    <a:prstClr val="black"/>
                                  </a:solidFill>
                                  <a:latin typeface="Cambria Math" panose="02040503050406030204" pitchFamily="18" charset="0"/>
                                </a:rPr>
                                <m:t>𝜃</m:t>
                              </m:r>
                            </m:e>
                          </m:d>
                          <m:r>
                            <a:rPr lang="en-US" sz="2800" b="1" i="1">
                              <a:solidFill>
                                <a:prstClr val="black"/>
                              </a:solidFill>
                              <a:latin typeface="Cambria Math" panose="02040503050406030204" pitchFamily="18" charset="0"/>
                            </a:rPr>
                            <m:t>𝒙</m:t>
                          </m:r>
                          <m:r>
                            <a:rPr lang="en-US" sz="2800" b="1"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𝜃</m:t>
                          </m:r>
                          <m:r>
                            <a:rPr lang="en-US" sz="2800" b="1" i="1">
                              <a:solidFill>
                                <a:prstClr val="black"/>
                              </a:solidFill>
                              <a:latin typeface="Cambria Math" panose="02040503050406030204" pitchFamily="18" charset="0"/>
                            </a:rPr>
                            <m:t>𝒚</m:t>
                          </m:r>
                        </m:e>
                      </m:d>
                      <m:r>
                        <a:rPr lang="en-US" sz="2800" b="1" i="1" spc="114" dirty="0" smtClean="0">
                          <a:solidFill>
                            <a:srgbClr val="231F20"/>
                          </a:solidFill>
                          <a:latin typeface="Cambria Math" panose="02040503050406030204" pitchFamily="18" charset="0"/>
                        </a:rPr>
                        <m:t>≤</m:t>
                      </m:r>
                      <m:d>
                        <m:dPr>
                          <m:ctrlPr>
                            <a:rPr lang="en-US" sz="2800" b="1" i="1">
                              <a:solidFill>
                                <a:prstClr val="black"/>
                              </a:solidFill>
                              <a:latin typeface="Cambria Math" panose="02040503050406030204" pitchFamily="18" charset="0"/>
                            </a:rPr>
                          </m:ctrlPr>
                        </m:dPr>
                        <m:e>
                          <m:r>
                            <a:rPr lang="en-US" sz="2800" i="1">
                              <a:solidFill>
                                <a:prstClr val="black"/>
                              </a:solidFill>
                              <a:latin typeface="Cambria Math" panose="02040503050406030204" pitchFamily="18" charset="0"/>
                            </a:rPr>
                            <m:t>1−</m:t>
                          </m:r>
                          <m:r>
                            <a:rPr lang="en-US" sz="2800" i="1">
                              <a:solidFill>
                                <a:prstClr val="black"/>
                              </a:solidFill>
                              <a:latin typeface="Cambria Math" panose="02040503050406030204" pitchFamily="18" charset="0"/>
                            </a:rPr>
                            <m:t>𝜃</m:t>
                          </m:r>
                        </m:e>
                      </m:d>
                      <m:r>
                        <a:rPr lang="en-US" sz="2800" i="1" smtClean="0">
                          <a:solidFill>
                            <a:prstClr val="black"/>
                          </a:solidFill>
                          <a:latin typeface="Cambria Math" panose="02040503050406030204" pitchFamily="18" charset="0"/>
                        </a:rPr>
                        <m:t>𝑓</m:t>
                      </m:r>
                      <m:r>
                        <a:rPr lang="en-US" sz="2800" b="1" i="1" smtClean="0">
                          <a:solidFill>
                            <a:prstClr val="black"/>
                          </a:solidFill>
                          <a:latin typeface="Cambria Math" panose="02040503050406030204" pitchFamily="18" charset="0"/>
                        </a:rPr>
                        <m:t>(</m:t>
                      </m:r>
                      <m:r>
                        <a:rPr lang="en-US" sz="2800" b="1" i="1">
                          <a:solidFill>
                            <a:prstClr val="black"/>
                          </a:solidFill>
                          <a:latin typeface="Cambria Math" panose="02040503050406030204" pitchFamily="18" charset="0"/>
                        </a:rPr>
                        <m:t>𝒙</m:t>
                      </m:r>
                      <m:r>
                        <a:rPr lang="en-US" sz="2800" b="1" i="1" smtClean="0">
                          <a:solidFill>
                            <a:prstClr val="black"/>
                          </a:solidFill>
                          <a:latin typeface="Cambria Math" panose="02040503050406030204" pitchFamily="18" charset="0"/>
                        </a:rPr>
                        <m:t>)</m:t>
                      </m:r>
                      <m:r>
                        <a:rPr lang="en-US" sz="2800" b="1"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𝜃</m:t>
                      </m:r>
                      <m:r>
                        <a:rPr lang="en-US" sz="2800" i="1" smtClean="0">
                          <a:solidFill>
                            <a:prstClr val="black"/>
                          </a:solidFill>
                          <a:latin typeface="Cambria Math" panose="02040503050406030204" pitchFamily="18" charset="0"/>
                        </a:rPr>
                        <m:t>𝑓</m:t>
                      </m:r>
                      <m:r>
                        <a:rPr lang="en-US" sz="2800" i="1" smtClean="0">
                          <a:solidFill>
                            <a:prstClr val="black"/>
                          </a:solidFill>
                          <a:latin typeface="Cambria Math" panose="02040503050406030204" pitchFamily="18" charset="0"/>
                        </a:rPr>
                        <m:t>(</m:t>
                      </m:r>
                      <m:r>
                        <a:rPr lang="en-US" sz="2800" b="1" i="1">
                          <a:solidFill>
                            <a:prstClr val="black"/>
                          </a:solidFill>
                          <a:latin typeface="Cambria Math" panose="02040503050406030204" pitchFamily="18" charset="0"/>
                        </a:rPr>
                        <m:t>𝒚</m:t>
                      </m:r>
                      <m:r>
                        <a:rPr lang="en-US" sz="2800" b="1" i="1" smtClean="0">
                          <a:solidFill>
                            <a:prstClr val="black"/>
                          </a:solidFill>
                          <a:latin typeface="Cambria Math" panose="02040503050406030204" pitchFamily="18" charset="0"/>
                        </a:rPr>
                        <m:t>)</m:t>
                      </m:r>
                    </m:oMath>
                  </m:oMathPara>
                </a14:m>
                <a:endParaRPr lang="en-IN" sz="2800" dirty="0">
                  <a:solidFill>
                    <a:prstClr val="black"/>
                  </a:solidFill>
                </a:endParaRPr>
              </a:p>
            </p:txBody>
          </p:sp>
        </mc:Choice>
        <mc:Fallback xmlns="">
          <p:sp>
            <p:nvSpPr>
              <p:cNvPr id="7" name="Rectangle 6">
                <a:extLst>
                  <a:ext uri="{FF2B5EF4-FFF2-40B4-BE49-F238E27FC236}">
                    <a16:creationId xmlns:a16="http://schemas.microsoft.com/office/drawing/2014/main" id="{F7677003-CFF9-4117-93F3-6F2B9B6C23DA}"/>
                  </a:ext>
                </a:extLst>
              </p:cNvPr>
              <p:cNvSpPr>
                <a:spLocks noRot="1" noChangeAspect="1" noMove="1" noResize="1" noEditPoints="1" noAdjustHandles="1" noChangeArrowheads="1" noChangeShapeType="1" noTextEdit="1"/>
              </p:cNvSpPr>
              <p:nvPr/>
            </p:nvSpPr>
            <p:spPr>
              <a:xfrm>
                <a:off x="417325" y="2677803"/>
                <a:ext cx="8716736" cy="578685"/>
              </a:xfrm>
              <a:prstGeom prst="rect">
                <a:avLst/>
              </a:prstGeom>
              <a:blipFill>
                <a:blip r:embed="rId4"/>
                <a:stretch>
                  <a:fillRect/>
                </a:stretch>
              </a:blipFill>
            </p:spPr>
            <p:txBody>
              <a:bodyPr/>
              <a:lstStyle/>
              <a:p>
                <a:r>
                  <a:rPr lang="en-IN">
                    <a:noFill/>
                  </a:rPr>
                  <a:t> </a:t>
                </a:r>
              </a:p>
            </p:txBody>
          </p:sp>
        </mc:Fallback>
      </mc:AlternateContent>
      <p:sp>
        <p:nvSpPr>
          <p:cNvPr id="8" name="Rectangle 7">
            <a:extLst>
              <a:ext uri="{FF2B5EF4-FFF2-40B4-BE49-F238E27FC236}">
                <a16:creationId xmlns:a16="http://schemas.microsoft.com/office/drawing/2014/main" id="{CFE72CA6-16E4-4611-9219-ACE00DB6F426}"/>
              </a:ext>
            </a:extLst>
          </p:cNvPr>
          <p:cNvSpPr/>
          <p:nvPr/>
        </p:nvSpPr>
        <p:spPr>
          <a:xfrm>
            <a:off x="178904" y="3167390"/>
            <a:ext cx="2328379" cy="523220"/>
          </a:xfrm>
          <a:prstGeom prst="rect">
            <a:avLst/>
          </a:prstGeom>
        </p:spPr>
        <p:txBody>
          <a:bodyPr wrap="square">
            <a:spAutoFit/>
          </a:bodyPr>
          <a:lstStyle/>
          <a:p>
            <a:r>
              <a:rPr lang="en-US" sz="2800" spc="114" dirty="0">
                <a:solidFill>
                  <a:srgbClr val="231F20"/>
                </a:solidFill>
                <a:cs typeface="Times New Roman"/>
              </a:rPr>
              <a:t>Equivalently, </a:t>
            </a:r>
            <a:endParaRPr lang="en-IN" sz="2800" dirty="0">
              <a:solidFill>
                <a:prstClr val="black"/>
              </a:solidFill>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5E78293-094B-4881-AF8C-8B4DFE052FDC}"/>
                  </a:ext>
                </a:extLst>
              </p:cNvPr>
              <p:cNvSpPr/>
              <p:nvPr/>
            </p:nvSpPr>
            <p:spPr>
              <a:xfrm>
                <a:off x="178904" y="3643261"/>
                <a:ext cx="871673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pc="114" dirty="0" smtClean="0">
                          <a:solidFill>
                            <a:srgbClr val="231F20"/>
                          </a:solidFill>
                          <a:latin typeface="Cambria Math" panose="02040503050406030204" pitchFamily="18" charset="0"/>
                          <a:cs typeface="Times New Roman"/>
                        </a:rPr>
                        <m:t>𝑓</m:t>
                      </m:r>
                      <m:d>
                        <m:dPr>
                          <m:ctrlPr>
                            <a:rPr lang="en-US" sz="2800" b="1" i="1" spc="114" dirty="0">
                              <a:solidFill>
                                <a:srgbClr val="231F20"/>
                              </a:solidFill>
                              <a:latin typeface="Cambria Math" panose="02040503050406030204" pitchFamily="18" charset="0"/>
                              <a:cs typeface="Times New Roman"/>
                            </a:rPr>
                          </m:ctrlPr>
                        </m:dPr>
                        <m:e>
                          <m:r>
                            <a:rPr lang="en-US" sz="2800" b="1" i="1">
                              <a:solidFill>
                                <a:prstClr val="black"/>
                              </a:solidFill>
                              <a:latin typeface="Cambria Math" panose="02040503050406030204" pitchFamily="18" charset="0"/>
                            </a:rPr>
                            <m:t>𝒙</m:t>
                          </m:r>
                          <m:r>
                            <a:rPr lang="en-US" sz="2800" b="1"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𝜃</m:t>
                          </m:r>
                          <m:r>
                            <a:rPr lang="en-US" sz="2800" i="1" smtClean="0">
                              <a:solidFill>
                                <a:prstClr val="black"/>
                              </a:solidFill>
                              <a:latin typeface="Cambria Math" panose="02040503050406030204" pitchFamily="18" charset="0"/>
                            </a:rPr>
                            <m:t>(</m:t>
                          </m:r>
                          <m:r>
                            <a:rPr lang="en-US" sz="2800" b="1" i="1">
                              <a:solidFill>
                                <a:prstClr val="black"/>
                              </a:solidFill>
                              <a:latin typeface="Cambria Math" panose="02040503050406030204" pitchFamily="18" charset="0"/>
                            </a:rPr>
                            <m:t>𝒚</m:t>
                          </m:r>
                          <m:r>
                            <a:rPr lang="en-US" sz="2800" b="1" i="1" smtClean="0">
                              <a:solidFill>
                                <a:prstClr val="black"/>
                              </a:solidFill>
                              <a:latin typeface="Cambria Math" panose="02040503050406030204" pitchFamily="18" charset="0"/>
                            </a:rPr>
                            <m:t>−</m:t>
                          </m:r>
                          <m:r>
                            <a:rPr lang="en-US" sz="2800" b="1" i="1" smtClean="0">
                              <a:solidFill>
                                <a:prstClr val="black"/>
                              </a:solidFill>
                              <a:latin typeface="Cambria Math" panose="02040503050406030204" pitchFamily="18" charset="0"/>
                            </a:rPr>
                            <m:t>𝒙</m:t>
                          </m:r>
                          <m:r>
                            <a:rPr lang="en-US" sz="2800" b="1" i="1" smtClean="0">
                              <a:solidFill>
                                <a:prstClr val="black"/>
                              </a:solidFill>
                              <a:latin typeface="Cambria Math" panose="02040503050406030204" pitchFamily="18" charset="0"/>
                            </a:rPr>
                            <m:t>)</m:t>
                          </m:r>
                        </m:e>
                      </m:d>
                      <m:r>
                        <a:rPr lang="en-US" sz="2800" b="1" i="1" spc="114" dirty="0" smtClean="0">
                          <a:solidFill>
                            <a:srgbClr val="231F20"/>
                          </a:solidFill>
                          <a:latin typeface="Cambria Math" panose="02040503050406030204" pitchFamily="18" charset="0"/>
                        </a:rPr>
                        <m:t>≤</m:t>
                      </m:r>
                      <m:r>
                        <a:rPr lang="en-US" sz="2800" i="1" smtClean="0">
                          <a:solidFill>
                            <a:prstClr val="black"/>
                          </a:solidFill>
                          <a:latin typeface="Cambria Math" panose="02040503050406030204" pitchFamily="18" charset="0"/>
                        </a:rPr>
                        <m:t>𝑓</m:t>
                      </m:r>
                      <m:r>
                        <a:rPr lang="en-US" sz="2800" b="1" i="1" smtClean="0">
                          <a:solidFill>
                            <a:prstClr val="black"/>
                          </a:solidFill>
                          <a:latin typeface="Cambria Math" panose="02040503050406030204" pitchFamily="18" charset="0"/>
                        </a:rPr>
                        <m:t>(</m:t>
                      </m:r>
                      <m:r>
                        <a:rPr lang="en-US" sz="2800" b="1" i="1">
                          <a:solidFill>
                            <a:prstClr val="black"/>
                          </a:solidFill>
                          <a:latin typeface="Cambria Math" panose="02040503050406030204" pitchFamily="18" charset="0"/>
                        </a:rPr>
                        <m:t>𝒙</m:t>
                      </m:r>
                      <m:r>
                        <a:rPr lang="en-US" sz="2800" b="1" i="1" smtClean="0">
                          <a:solidFill>
                            <a:prstClr val="black"/>
                          </a:solidFill>
                          <a:latin typeface="Cambria Math" panose="02040503050406030204" pitchFamily="18" charset="0"/>
                        </a:rPr>
                        <m:t>)</m:t>
                      </m:r>
                      <m:r>
                        <a:rPr lang="en-US" sz="2800" b="1"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𝜃</m:t>
                      </m:r>
                      <m:r>
                        <a:rPr lang="en-US" sz="2800" i="1" smtClean="0">
                          <a:solidFill>
                            <a:prstClr val="black"/>
                          </a:solidFill>
                          <a:latin typeface="Cambria Math" panose="02040503050406030204" pitchFamily="18" charset="0"/>
                        </a:rPr>
                        <m:t>(</m:t>
                      </m:r>
                      <m:r>
                        <a:rPr lang="en-US" sz="2800" i="1" smtClean="0">
                          <a:solidFill>
                            <a:prstClr val="black"/>
                          </a:solidFill>
                          <a:latin typeface="Cambria Math" panose="02040503050406030204" pitchFamily="18" charset="0"/>
                        </a:rPr>
                        <m:t>𝑓</m:t>
                      </m:r>
                      <m:d>
                        <m:dPr>
                          <m:ctrlPr>
                            <a:rPr lang="en-US" sz="2800" i="1" smtClean="0">
                              <a:solidFill>
                                <a:prstClr val="black"/>
                              </a:solidFill>
                              <a:latin typeface="Cambria Math" panose="02040503050406030204" pitchFamily="18" charset="0"/>
                            </a:rPr>
                          </m:ctrlPr>
                        </m:dPr>
                        <m:e>
                          <m:r>
                            <a:rPr lang="en-US" sz="2800" b="1" i="1">
                              <a:solidFill>
                                <a:prstClr val="black"/>
                              </a:solidFill>
                              <a:latin typeface="Cambria Math" panose="02040503050406030204" pitchFamily="18" charset="0"/>
                            </a:rPr>
                            <m:t>𝒚</m:t>
                          </m:r>
                        </m:e>
                      </m:d>
                      <m:r>
                        <a:rPr lang="en-US" sz="2800" b="1" i="1" smtClean="0">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𝑓</m:t>
                      </m:r>
                      <m:d>
                        <m:dPr>
                          <m:ctrlPr>
                            <a:rPr lang="en-US" sz="2800" i="1">
                              <a:solidFill>
                                <a:prstClr val="black"/>
                              </a:solidFill>
                              <a:latin typeface="Cambria Math" panose="02040503050406030204" pitchFamily="18" charset="0"/>
                            </a:rPr>
                          </m:ctrlPr>
                        </m:dPr>
                        <m:e>
                          <m:r>
                            <a:rPr lang="en-US" sz="2800" b="1" i="1" smtClean="0">
                              <a:solidFill>
                                <a:prstClr val="black"/>
                              </a:solidFill>
                              <a:latin typeface="Cambria Math" panose="02040503050406030204" pitchFamily="18" charset="0"/>
                            </a:rPr>
                            <m:t>𝒙</m:t>
                          </m:r>
                        </m:e>
                      </m:d>
                      <m:r>
                        <a:rPr lang="en-US" sz="2800" b="1" i="1" smtClean="0">
                          <a:solidFill>
                            <a:prstClr val="black"/>
                          </a:solidFill>
                          <a:latin typeface="Cambria Math" panose="02040503050406030204" pitchFamily="18" charset="0"/>
                        </a:rPr>
                        <m:t>)</m:t>
                      </m:r>
                    </m:oMath>
                  </m:oMathPara>
                </a14:m>
                <a:endParaRPr lang="en-IN" sz="2800" dirty="0">
                  <a:solidFill>
                    <a:prstClr val="black"/>
                  </a:solidFill>
                </a:endParaRPr>
              </a:p>
            </p:txBody>
          </p:sp>
        </mc:Choice>
        <mc:Fallback xmlns="">
          <p:sp>
            <p:nvSpPr>
              <p:cNvPr id="9" name="Rectangle 8">
                <a:extLst>
                  <a:ext uri="{FF2B5EF4-FFF2-40B4-BE49-F238E27FC236}">
                    <a16:creationId xmlns:a16="http://schemas.microsoft.com/office/drawing/2014/main" id="{45E78293-094B-4881-AF8C-8B4DFE052FDC}"/>
                  </a:ext>
                </a:extLst>
              </p:cNvPr>
              <p:cNvSpPr>
                <a:spLocks noRot="1" noChangeAspect="1" noMove="1" noResize="1" noEditPoints="1" noAdjustHandles="1" noChangeArrowheads="1" noChangeShapeType="1" noTextEdit="1"/>
              </p:cNvSpPr>
              <p:nvPr/>
            </p:nvSpPr>
            <p:spPr>
              <a:xfrm>
                <a:off x="178904" y="3643261"/>
                <a:ext cx="8716736" cy="52322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BCE9444-4CD6-44BC-ADF9-992CA3DD26D2}"/>
                  </a:ext>
                </a:extLst>
              </p:cNvPr>
              <p:cNvSpPr/>
              <p:nvPr/>
            </p:nvSpPr>
            <p:spPr>
              <a:xfrm>
                <a:off x="178904" y="4421866"/>
                <a:ext cx="8716736" cy="9814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pc="114" dirty="0" smtClean="0">
                          <a:solidFill>
                            <a:srgbClr val="231F20"/>
                          </a:solidFill>
                          <a:latin typeface="Cambria Math" panose="02040503050406030204" pitchFamily="18" charset="0"/>
                          <a:ea typeface="Cambria Math" panose="02040503050406030204" pitchFamily="18" charset="0"/>
                          <a:cs typeface="Times New Roman"/>
                        </a:rPr>
                        <m:t>⇒</m:t>
                      </m:r>
                      <m:r>
                        <a:rPr lang="en-US" sz="2800" i="1">
                          <a:solidFill>
                            <a:prstClr val="black"/>
                          </a:solidFill>
                          <a:latin typeface="Cambria Math" panose="02040503050406030204" pitchFamily="18" charset="0"/>
                        </a:rPr>
                        <m:t>𝑓</m:t>
                      </m:r>
                      <m:d>
                        <m:dPr>
                          <m:ctrlPr>
                            <a:rPr lang="en-US" sz="2800" i="1">
                              <a:solidFill>
                                <a:prstClr val="black"/>
                              </a:solidFill>
                              <a:latin typeface="Cambria Math" panose="02040503050406030204" pitchFamily="18" charset="0"/>
                            </a:rPr>
                          </m:ctrlPr>
                        </m:dPr>
                        <m:e>
                          <m:r>
                            <a:rPr lang="en-US" sz="2800" b="1" i="1">
                              <a:solidFill>
                                <a:prstClr val="black"/>
                              </a:solidFill>
                              <a:latin typeface="Cambria Math" panose="02040503050406030204" pitchFamily="18" charset="0"/>
                            </a:rPr>
                            <m:t>𝒚</m:t>
                          </m:r>
                        </m:e>
                      </m:d>
                      <m:r>
                        <a:rPr lang="en-US" sz="2800" b="1"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𝑓</m:t>
                      </m:r>
                      <m:d>
                        <m:dPr>
                          <m:ctrlPr>
                            <a:rPr lang="en-US" sz="2800" i="1">
                              <a:solidFill>
                                <a:prstClr val="black"/>
                              </a:solidFill>
                              <a:latin typeface="Cambria Math" panose="02040503050406030204" pitchFamily="18" charset="0"/>
                            </a:rPr>
                          </m:ctrlPr>
                        </m:dPr>
                        <m:e>
                          <m:r>
                            <a:rPr lang="en-US" sz="2800" b="1" i="1">
                              <a:solidFill>
                                <a:prstClr val="black"/>
                              </a:solidFill>
                              <a:latin typeface="Cambria Math" panose="02040503050406030204" pitchFamily="18" charset="0"/>
                            </a:rPr>
                            <m:t>𝒙</m:t>
                          </m:r>
                        </m:e>
                      </m:d>
                      <m:r>
                        <a:rPr lang="en-US" sz="2800" i="1" spc="114" dirty="0" smtClean="0">
                          <a:solidFill>
                            <a:srgbClr val="231F20"/>
                          </a:solidFill>
                          <a:latin typeface="Cambria Math" panose="02040503050406030204" pitchFamily="18" charset="0"/>
                          <a:cs typeface="Times New Roman"/>
                        </a:rPr>
                        <m:t>≥</m:t>
                      </m:r>
                      <m:f>
                        <m:fPr>
                          <m:ctrlPr>
                            <a:rPr lang="en-US" sz="2800" i="1" spc="114" dirty="0" smtClean="0">
                              <a:solidFill>
                                <a:srgbClr val="231F20"/>
                              </a:solidFill>
                              <a:latin typeface="Cambria Math" panose="02040503050406030204" pitchFamily="18" charset="0"/>
                              <a:cs typeface="Times New Roman"/>
                            </a:rPr>
                          </m:ctrlPr>
                        </m:fPr>
                        <m:num>
                          <m:r>
                            <a:rPr lang="en-US" sz="2800" i="1" spc="114" dirty="0">
                              <a:solidFill>
                                <a:srgbClr val="231F20"/>
                              </a:solidFill>
                              <a:latin typeface="Cambria Math" panose="02040503050406030204" pitchFamily="18" charset="0"/>
                              <a:cs typeface="Times New Roman"/>
                            </a:rPr>
                            <m:t>𝑓</m:t>
                          </m:r>
                          <m:d>
                            <m:dPr>
                              <m:ctrlPr>
                                <a:rPr lang="en-US" sz="2800" b="1" i="1" spc="114" dirty="0">
                                  <a:solidFill>
                                    <a:srgbClr val="231F20"/>
                                  </a:solidFill>
                                  <a:latin typeface="Cambria Math" panose="02040503050406030204" pitchFamily="18" charset="0"/>
                                  <a:cs typeface="Times New Roman"/>
                                </a:rPr>
                              </m:ctrlPr>
                            </m:dPr>
                            <m:e>
                              <m:r>
                                <a:rPr lang="en-US" sz="2800" b="1" i="1">
                                  <a:solidFill>
                                    <a:prstClr val="black"/>
                                  </a:solidFill>
                                  <a:latin typeface="Cambria Math" panose="02040503050406030204" pitchFamily="18" charset="0"/>
                                </a:rPr>
                                <m:t>𝒙</m:t>
                              </m:r>
                              <m:r>
                                <a:rPr lang="en-US" sz="2800" b="1"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𝜃</m:t>
                              </m:r>
                              <m:d>
                                <m:dPr>
                                  <m:ctrlPr>
                                    <a:rPr lang="en-US" sz="2800" i="1">
                                      <a:solidFill>
                                        <a:prstClr val="black"/>
                                      </a:solidFill>
                                      <a:latin typeface="Cambria Math" panose="02040503050406030204" pitchFamily="18" charset="0"/>
                                    </a:rPr>
                                  </m:ctrlPr>
                                </m:dPr>
                                <m:e>
                                  <m:r>
                                    <a:rPr lang="en-US" sz="2800" b="1" i="1">
                                      <a:solidFill>
                                        <a:prstClr val="black"/>
                                      </a:solidFill>
                                      <a:latin typeface="Cambria Math" panose="02040503050406030204" pitchFamily="18" charset="0"/>
                                    </a:rPr>
                                    <m:t>𝒚</m:t>
                                  </m:r>
                                  <m:r>
                                    <a:rPr lang="en-US" sz="2800" b="1" i="1">
                                      <a:solidFill>
                                        <a:prstClr val="black"/>
                                      </a:solidFill>
                                      <a:latin typeface="Cambria Math" panose="02040503050406030204" pitchFamily="18" charset="0"/>
                                    </a:rPr>
                                    <m:t>−</m:t>
                                  </m:r>
                                  <m:r>
                                    <a:rPr lang="en-US" sz="2800" b="1" i="1">
                                      <a:solidFill>
                                        <a:prstClr val="black"/>
                                      </a:solidFill>
                                      <a:latin typeface="Cambria Math" panose="02040503050406030204" pitchFamily="18" charset="0"/>
                                    </a:rPr>
                                    <m:t>𝒙</m:t>
                                  </m:r>
                                </m:e>
                              </m:d>
                            </m:e>
                          </m:d>
                          <m:r>
                            <a:rPr lang="en-US" sz="2800" b="1"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𝑓</m:t>
                          </m:r>
                          <m:r>
                            <a:rPr lang="en-US" sz="2800" b="1" i="1">
                              <a:solidFill>
                                <a:prstClr val="black"/>
                              </a:solidFill>
                              <a:latin typeface="Cambria Math" panose="02040503050406030204" pitchFamily="18" charset="0"/>
                            </a:rPr>
                            <m:t>(</m:t>
                          </m:r>
                          <m:r>
                            <a:rPr lang="en-US" sz="2800" b="1" i="1">
                              <a:solidFill>
                                <a:prstClr val="black"/>
                              </a:solidFill>
                              <a:latin typeface="Cambria Math" panose="02040503050406030204" pitchFamily="18" charset="0"/>
                            </a:rPr>
                            <m:t>𝒙</m:t>
                          </m:r>
                          <m:r>
                            <a:rPr lang="en-US" sz="2800" b="1" i="1">
                              <a:solidFill>
                                <a:prstClr val="black"/>
                              </a:solidFill>
                              <a:latin typeface="Cambria Math" panose="02040503050406030204" pitchFamily="18" charset="0"/>
                            </a:rPr>
                            <m:t>)</m:t>
                          </m:r>
                        </m:num>
                        <m:den>
                          <m:r>
                            <a:rPr lang="en-US" sz="2800" i="1" spc="114" dirty="0" smtClean="0">
                              <a:solidFill>
                                <a:srgbClr val="231F20"/>
                              </a:solidFill>
                              <a:latin typeface="Cambria Math" panose="02040503050406030204" pitchFamily="18" charset="0"/>
                              <a:cs typeface="Times New Roman"/>
                            </a:rPr>
                            <m:t>𝜃</m:t>
                          </m:r>
                        </m:den>
                      </m:f>
                    </m:oMath>
                  </m:oMathPara>
                </a14:m>
                <a:endParaRPr lang="en-IN" sz="2800" dirty="0">
                  <a:solidFill>
                    <a:prstClr val="black"/>
                  </a:solidFill>
                </a:endParaRPr>
              </a:p>
            </p:txBody>
          </p:sp>
        </mc:Choice>
        <mc:Fallback xmlns="">
          <p:sp>
            <p:nvSpPr>
              <p:cNvPr id="10" name="Rectangle 9">
                <a:extLst>
                  <a:ext uri="{FF2B5EF4-FFF2-40B4-BE49-F238E27FC236}">
                    <a16:creationId xmlns:a16="http://schemas.microsoft.com/office/drawing/2014/main" xmlns:a14="http://schemas.microsoft.com/office/drawing/2010/main" xmlns="" id="{4BCE9444-4CD6-44BC-ADF9-992CA3DD26D2}"/>
                  </a:ext>
                </a:extLst>
              </p:cNvPr>
              <p:cNvSpPr>
                <a:spLocks noRot="1" noChangeAspect="1" noMove="1" noResize="1" noEditPoints="1" noAdjustHandles="1" noChangeArrowheads="1" noChangeShapeType="1" noTextEdit="1"/>
              </p:cNvSpPr>
              <p:nvPr/>
            </p:nvSpPr>
            <p:spPr>
              <a:xfrm>
                <a:off x="178904" y="4421866"/>
                <a:ext cx="8716736" cy="981487"/>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84627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6820" y="951867"/>
            <a:ext cx="7233749" cy="569671"/>
          </a:xfrm>
          <a:prstGeom prst="rect">
            <a:avLst/>
          </a:prstGeom>
        </p:spPr>
        <p:txBody>
          <a:bodyPr vert="horz" wrap="square" lIns="0" tIns="10950" rIns="0" bIns="0" rtlCol="0" anchor="ctr">
            <a:spAutoFit/>
          </a:bodyPr>
          <a:lstStyle/>
          <a:p>
            <a:pPr marL="11527">
              <a:lnSpc>
                <a:spcPct val="100000"/>
              </a:lnSpc>
              <a:spcBef>
                <a:spcPts val="86"/>
              </a:spcBef>
            </a:pPr>
            <a:r>
              <a:rPr lang="en-US" sz="3630" dirty="0"/>
              <a:t>Resources</a:t>
            </a:r>
            <a:endParaRPr sz="3630" dirty="0"/>
          </a:p>
        </p:txBody>
      </p:sp>
      <p:sp>
        <p:nvSpPr>
          <p:cNvPr id="10" name="Content Placeholder 2"/>
          <p:cNvSpPr txBox="1">
            <a:spLocks/>
          </p:cNvSpPr>
          <p:nvPr/>
        </p:nvSpPr>
        <p:spPr>
          <a:xfrm>
            <a:off x="164892" y="1521538"/>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3000"/>
              </a:lnSpc>
            </a:pPr>
            <a:r>
              <a:rPr lang="en-US" dirty="0"/>
              <a:t>”Deep Learning”, I. </a:t>
            </a:r>
            <a:r>
              <a:rPr lang="en-US" dirty="0" err="1"/>
              <a:t>Goodfellow</a:t>
            </a:r>
            <a:r>
              <a:rPr lang="en-US" dirty="0"/>
              <a:t>, Y. </a:t>
            </a:r>
            <a:r>
              <a:rPr lang="en-US" dirty="0" err="1"/>
              <a:t>Bengio</a:t>
            </a:r>
            <a:r>
              <a:rPr lang="en-US" dirty="0"/>
              <a:t>, A. </a:t>
            </a:r>
            <a:r>
              <a:rPr lang="en-US" dirty="0" err="1"/>
              <a:t>Courville</a:t>
            </a:r>
            <a:r>
              <a:rPr lang="en-US" dirty="0"/>
              <a:t>. (Chapter 8)</a:t>
            </a:r>
          </a:p>
        </p:txBody>
      </p:sp>
      <p:sp>
        <p:nvSpPr>
          <p:cNvPr id="4" name="Date Placeholder 3"/>
          <p:cNvSpPr>
            <a:spLocks noGrp="1"/>
          </p:cNvSpPr>
          <p:nvPr>
            <p:ph type="dt" sz="half" idx="10"/>
          </p:nvPr>
        </p:nvSpPr>
        <p:spPr/>
        <p:txBody>
          <a:bodyPr/>
          <a:lstStyle/>
          <a:p>
            <a:r>
              <a:rPr lang="en-US"/>
              <a:t>05, 11 Jan, 2021</a:t>
            </a:r>
          </a:p>
        </p:txBody>
      </p:sp>
    </p:spTree>
    <p:extLst>
      <p:ext uri="{BB962C8B-B14F-4D97-AF65-F5344CB8AC3E}">
        <p14:creationId xmlns:p14="http://schemas.microsoft.com/office/powerpoint/2010/main" val="310800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6C0102D-3A36-417D-B3AE-D68012CE6B7C}"/>
              </a:ext>
            </a:extLst>
          </p:cNvPr>
          <p:cNvSpPr>
            <a:spLocks noGrp="1"/>
          </p:cNvSpPr>
          <p:nvPr>
            <p:ph type="dt" sz="half" idx="10"/>
          </p:nvPr>
        </p:nvSpPr>
        <p:spPr>
          <a:xfrm>
            <a:off x="340660" y="6461481"/>
            <a:ext cx="1671538" cy="395921"/>
          </a:xfrm>
        </p:spPr>
        <p:txBody>
          <a:bodyPr/>
          <a:lstStyle/>
          <a:p>
            <a:r>
              <a:rPr lang="en-US"/>
              <a:t>05, 11 Jan, 2021</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72D1A8C-3FD6-46A1-A8C6-FAC5E7DF74B9}"/>
                  </a:ext>
                </a:extLst>
              </p:cNvPr>
              <p:cNvSpPr/>
              <p:nvPr/>
            </p:nvSpPr>
            <p:spPr>
              <a:xfrm>
                <a:off x="99391" y="1050356"/>
                <a:ext cx="10644809" cy="954107"/>
              </a:xfrm>
              <a:prstGeom prst="rect">
                <a:avLst/>
              </a:prstGeom>
            </p:spPr>
            <p:txBody>
              <a:bodyPr wrap="square">
                <a:spAutoFit/>
              </a:bodyPr>
              <a:lstStyle/>
              <a:p>
                <a:r>
                  <a:rPr lang="en-US" sz="2800" spc="114" dirty="0">
                    <a:solidFill>
                      <a:srgbClr val="231F20"/>
                    </a:solidFill>
                    <a:cs typeface="Times New Roman"/>
                  </a:rPr>
                  <a:t>By taking the limit as </a:t>
                </a:r>
                <a14:m>
                  <m:oMath xmlns:m="http://schemas.openxmlformats.org/officeDocument/2006/math">
                    <m:r>
                      <a:rPr lang="en-US" sz="2800" i="1" spc="114" smtClean="0">
                        <a:solidFill>
                          <a:srgbClr val="231F20"/>
                        </a:solidFill>
                        <a:latin typeface="Cambria Math" panose="02040503050406030204" pitchFamily="18" charset="0"/>
                        <a:cs typeface="Times New Roman"/>
                      </a:rPr>
                      <m:t>𝜃</m:t>
                    </m:r>
                    <m:r>
                      <a:rPr lang="en-US" sz="2800" i="1" spc="114" smtClean="0">
                        <a:solidFill>
                          <a:srgbClr val="231F20"/>
                        </a:solidFill>
                        <a:latin typeface="Cambria Math" panose="02040503050406030204" pitchFamily="18" charset="0"/>
                        <a:cs typeface="Times New Roman"/>
                      </a:rPr>
                      <m:t>→0</m:t>
                    </m:r>
                  </m:oMath>
                </a14:m>
                <a:r>
                  <a:rPr lang="en-US" sz="2800" spc="114" dirty="0">
                    <a:solidFill>
                      <a:srgbClr val="231F20"/>
                    </a:solidFill>
                    <a:cs typeface="Times New Roman"/>
                  </a:rPr>
                  <a:t> on both sides and using the definition of derivative, we obtain, </a:t>
                </a:r>
                <a:endParaRPr lang="en-IN" sz="2800" dirty="0">
                  <a:solidFill>
                    <a:prstClr val="black"/>
                  </a:solidFill>
                </a:endParaRPr>
              </a:p>
            </p:txBody>
          </p:sp>
        </mc:Choice>
        <mc:Fallback xmlns="">
          <p:sp>
            <p:nvSpPr>
              <p:cNvPr id="6" name="Rectangle 5">
                <a:extLst>
                  <a:ext uri="{FF2B5EF4-FFF2-40B4-BE49-F238E27FC236}">
                    <a16:creationId xmlns:a16="http://schemas.microsoft.com/office/drawing/2014/main" id="{D72D1A8C-3FD6-46A1-A8C6-FAC5E7DF74B9}"/>
                  </a:ext>
                </a:extLst>
              </p:cNvPr>
              <p:cNvSpPr>
                <a:spLocks noRot="1" noChangeAspect="1" noMove="1" noResize="1" noEditPoints="1" noAdjustHandles="1" noChangeArrowheads="1" noChangeShapeType="1" noTextEdit="1"/>
              </p:cNvSpPr>
              <p:nvPr/>
            </p:nvSpPr>
            <p:spPr>
              <a:xfrm>
                <a:off x="99391" y="1050356"/>
                <a:ext cx="10644809" cy="954107"/>
              </a:xfrm>
              <a:prstGeom prst="rect">
                <a:avLst/>
              </a:prstGeom>
              <a:blipFill>
                <a:blip r:embed="rId2"/>
                <a:stretch>
                  <a:fillRect l="-1145" t="-5732" r="-1889" b="-1719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6BF6927-A564-4F8B-97C8-1D45477F511E}"/>
                  </a:ext>
                </a:extLst>
              </p:cNvPr>
              <p:cNvSpPr/>
              <p:nvPr/>
            </p:nvSpPr>
            <p:spPr>
              <a:xfrm>
                <a:off x="99391" y="2004463"/>
                <a:ext cx="8716736" cy="9814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solidFill>
                            <a:prstClr val="black"/>
                          </a:solidFill>
                          <a:latin typeface="Cambria Math" panose="02040503050406030204" pitchFamily="18" charset="0"/>
                        </a:rPr>
                        <m:t>𝑓</m:t>
                      </m:r>
                      <m:d>
                        <m:dPr>
                          <m:ctrlPr>
                            <a:rPr lang="en-US" sz="2800" i="1">
                              <a:solidFill>
                                <a:prstClr val="black"/>
                              </a:solidFill>
                              <a:latin typeface="Cambria Math" panose="02040503050406030204" pitchFamily="18" charset="0"/>
                            </a:rPr>
                          </m:ctrlPr>
                        </m:dPr>
                        <m:e>
                          <m:r>
                            <a:rPr lang="en-US" sz="2800" b="1" i="1">
                              <a:solidFill>
                                <a:prstClr val="black"/>
                              </a:solidFill>
                              <a:latin typeface="Cambria Math" panose="02040503050406030204" pitchFamily="18" charset="0"/>
                            </a:rPr>
                            <m:t>𝒚</m:t>
                          </m:r>
                        </m:e>
                      </m:d>
                      <m:r>
                        <a:rPr lang="en-US" sz="2800" b="1"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𝑓</m:t>
                      </m:r>
                      <m:d>
                        <m:dPr>
                          <m:ctrlPr>
                            <a:rPr lang="en-US" sz="2800" i="1">
                              <a:solidFill>
                                <a:prstClr val="black"/>
                              </a:solidFill>
                              <a:latin typeface="Cambria Math" panose="02040503050406030204" pitchFamily="18" charset="0"/>
                            </a:rPr>
                          </m:ctrlPr>
                        </m:dPr>
                        <m:e>
                          <m:r>
                            <a:rPr lang="en-US" sz="2800" b="1" i="1">
                              <a:solidFill>
                                <a:prstClr val="black"/>
                              </a:solidFill>
                              <a:latin typeface="Cambria Math" panose="02040503050406030204" pitchFamily="18" charset="0"/>
                            </a:rPr>
                            <m:t>𝒙</m:t>
                          </m:r>
                        </m:e>
                      </m:d>
                      <m:r>
                        <a:rPr lang="en-US" sz="2800" i="1" spc="114" dirty="0" smtClean="0">
                          <a:solidFill>
                            <a:srgbClr val="231F20"/>
                          </a:solidFill>
                          <a:latin typeface="Cambria Math" panose="02040503050406030204" pitchFamily="18" charset="0"/>
                          <a:cs typeface="Times New Roman"/>
                        </a:rPr>
                        <m:t>≥</m:t>
                      </m:r>
                      <m:func>
                        <m:funcPr>
                          <m:ctrlPr>
                            <a:rPr lang="en-US" sz="2800" i="1" spc="114" dirty="0" smtClean="0">
                              <a:solidFill>
                                <a:srgbClr val="231F20"/>
                              </a:solidFill>
                              <a:latin typeface="Cambria Math" panose="02040503050406030204" pitchFamily="18" charset="0"/>
                              <a:cs typeface="Times New Roman"/>
                            </a:rPr>
                          </m:ctrlPr>
                        </m:funcPr>
                        <m:fName>
                          <m:limLow>
                            <m:limLowPr>
                              <m:ctrlPr>
                                <a:rPr lang="en-US" sz="2800" i="1" spc="114" dirty="0" smtClean="0">
                                  <a:solidFill>
                                    <a:srgbClr val="231F20"/>
                                  </a:solidFill>
                                  <a:latin typeface="Cambria Math" panose="02040503050406030204" pitchFamily="18" charset="0"/>
                                  <a:cs typeface="Times New Roman"/>
                                </a:rPr>
                              </m:ctrlPr>
                            </m:limLowPr>
                            <m:e>
                              <m:r>
                                <m:rPr>
                                  <m:sty m:val="p"/>
                                </m:rPr>
                                <a:rPr lang="en-US" sz="2800" spc="114" dirty="0" smtClean="0">
                                  <a:solidFill>
                                    <a:srgbClr val="231F20"/>
                                  </a:solidFill>
                                  <a:latin typeface="Cambria Math" panose="02040503050406030204" pitchFamily="18" charset="0"/>
                                  <a:cs typeface="Times New Roman"/>
                                </a:rPr>
                                <m:t>lim</m:t>
                              </m:r>
                            </m:e>
                            <m:lim>
                              <m:r>
                                <a:rPr lang="en-US" sz="2800" i="1" spc="114">
                                  <a:solidFill>
                                    <a:srgbClr val="231F20"/>
                                  </a:solidFill>
                                  <a:latin typeface="Cambria Math" panose="02040503050406030204" pitchFamily="18" charset="0"/>
                                  <a:cs typeface="Times New Roman"/>
                                </a:rPr>
                                <m:t>𝜃</m:t>
                              </m:r>
                              <m:r>
                                <a:rPr lang="en-US" sz="2800" i="1" spc="114">
                                  <a:solidFill>
                                    <a:srgbClr val="231F20"/>
                                  </a:solidFill>
                                  <a:latin typeface="Cambria Math" panose="02040503050406030204" pitchFamily="18" charset="0"/>
                                  <a:cs typeface="Times New Roman"/>
                                </a:rPr>
                                <m:t>→0</m:t>
                              </m:r>
                            </m:lim>
                          </m:limLow>
                        </m:fName>
                        <m:e>
                          <m:f>
                            <m:fPr>
                              <m:ctrlPr>
                                <a:rPr lang="en-US" sz="2800" i="1" spc="114" dirty="0">
                                  <a:solidFill>
                                    <a:srgbClr val="231F20"/>
                                  </a:solidFill>
                                  <a:latin typeface="Cambria Math" panose="02040503050406030204" pitchFamily="18" charset="0"/>
                                  <a:cs typeface="Times New Roman"/>
                                </a:rPr>
                              </m:ctrlPr>
                            </m:fPr>
                            <m:num>
                              <m:r>
                                <a:rPr lang="en-US" sz="2800" i="1" spc="114" dirty="0">
                                  <a:solidFill>
                                    <a:srgbClr val="231F20"/>
                                  </a:solidFill>
                                  <a:latin typeface="Cambria Math" panose="02040503050406030204" pitchFamily="18" charset="0"/>
                                  <a:cs typeface="Times New Roman"/>
                                </a:rPr>
                                <m:t>𝑓</m:t>
                              </m:r>
                              <m:d>
                                <m:dPr>
                                  <m:ctrlPr>
                                    <a:rPr lang="en-US" sz="2800" b="1" i="1" spc="114" dirty="0">
                                      <a:solidFill>
                                        <a:srgbClr val="231F20"/>
                                      </a:solidFill>
                                      <a:latin typeface="Cambria Math" panose="02040503050406030204" pitchFamily="18" charset="0"/>
                                      <a:cs typeface="Times New Roman"/>
                                    </a:rPr>
                                  </m:ctrlPr>
                                </m:dPr>
                                <m:e>
                                  <m:r>
                                    <a:rPr lang="en-US" sz="2800" b="1" i="1">
                                      <a:solidFill>
                                        <a:prstClr val="black"/>
                                      </a:solidFill>
                                      <a:latin typeface="Cambria Math" panose="02040503050406030204" pitchFamily="18" charset="0"/>
                                    </a:rPr>
                                    <m:t>𝒙</m:t>
                                  </m:r>
                                  <m:r>
                                    <a:rPr lang="en-US" sz="2800" b="1"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𝜃</m:t>
                                  </m:r>
                                  <m:d>
                                    <m:dPr>
                                      <m:ctrlPr>
                                        <a:rPr lang="en-US" sz="2800" i="1">
                                          <a:solidFill>
                                            <a:prstClr val="black"/>
                                          </a:solidFill>
                                          <a:latin typeface="Cambria Math" panose="02040503050406030204" pitchFamily="18" charset="0"/>
                                        </a:rPr>
                                      </m:ctrlPr>
                                    </m:dPr>
                                    <m:e>
                                      <m:r>
                                        <a:rPr lang="en-US" sz="2800" b="1" i="1">
                                          <a:solidFill>
                                            <a:prstClr val="black"/>
                                          </a:solidFill>
                                          <a:latin typeface="Cambria Math" panose="02040503050406030204" pitchFamily="18" charset="0"/>
                                        </a:rPr>
                                        <m:t>𝒚</m:t>
                                      </m:r>
                                      <m:r>
                                        <a:rPr lang="en-US" sz="2800" b="1" i="1">
                                          <a:solidFill>
                                            <a:prstClr val="black"/>
                                          </a:solidFill>
                                          <a:latin typeface="Cambria Math" panose="02040503050406030204" pitchFamily="18" charset="0"/>
                                        </a:rPr>
                                        <m:t>−</m:t>
                                      </m:r>
                                      <m:r>
                                        <a:rPr lang="en-US" sz="2800" b="1" i="1">
                                          <a:solidFill>
                                            <a:prstClr val="black"/>
                                          </a:solidFill>
                                          <a:latin typeface="Cambria Math" panose="02040503050406030204" pitchFamily="18" charset="0"/>
                                        </a:rPr>
                                        <m:t>𝒙</m:t>
                                      </m:r>
                                    </m:e>
                                  </m:d>
                                </m:e>
                              </m:d>
                              <m:r>
                                <a:rPr lang="en-US" sz="2800" b="1"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𝑓</m:t>
                              </m:r>
                              <m:r>
                                <a:rPr lang="en-US" sz="2800" b="1" i="1">
                                  <a:solidFill>
                                    <a:prstClr val="black"/>
                                  </a:solidFill>
                                  <a:latin typeface="Cambria Math" panose="02040503050406030204" pitchFamily="18" charset="0"/>
                                </a:rPr>
                                <m:t>(</m:t>
                              </m:r>
                              <m:r>
                                <a:rPr lang="en-US" sz="2800" b="1" i="1">
                                  <a:solidFill>
                                    <a:prstClr val="black"/>
                                  </a:solidFill>
                                  <a:latin typeface="Cambria Math" panose="02040503050406030204" pitchFamily="18" charset="0"/>
                                </a:rPr>
                                <m:t>𝒙</m:t>
                              </m:r>
                              <m:r>
                                <a:rPr lang="en-US" sz="2800" b="1" i="1">
                                  <a:solidFill>
                                    <a:prstClr val="black"/>
                                  </a:solidFill>
                                  <a:latin typeface="Cambria Math" panose="02040503050406030204" pitchFamily="18" charset="0"/>
                                </a:rPr>
                                <m:t>)</m:t>
                              </m:r>
                            </m:num>
                            <m:den>
                              <m:r>
                                <a:rPr lang="en-US" sz="2800" i="1" spc="114" dirty="0">
                                  <a:solidFill>
                                    <a:srgbClr val="231F20"/>
                                  </a:solidFill>
                                  <a:latin typeface="Cambria Math" panose="02040503050406030204" pitchFamily="18" charset="0"/>
                                  <a:cs typeface="Times New Roman"/>
                                </a:rPr>
                                <m:t>𝜃</m:t>
                              </m:r>
                            </m:den>
                          </m:f>
                        </m:e>
                      </m:func>
                    </m:oMath>
                  </m:oMathPara>
                </a14:m>
                <a:endParaRPr lang="en-IN" sz="2800" dirty="0">
                  <a:solidFill>
                    <a:prstClr val="black"/>
                  </a:solidFill>
                </a:endParaRPr>
              </a:p>
            </p:txBody>
          </p:sp>
        </mc:Choice>
        <mc:Fallback xmlns="">
          <p:sp>
            <p:nvSpPr>
              <p:cNvPr id="7" name="Rectangle 6">
                <a:extLst>
                  <a:ext uri="{FF2B5EF4-FFF2-40B4-BE49-F238E27FC236}">
                    <a16:creationId xmlns:a16="http://schemas.microsoft.com/office/drawing/2014/main" xmlns:a14="http://schemas.microsoft.com/office/drawing/2010/main" xmlns="" id="{66BF6927-A564-4F8B-97C8-1D45477F511E}"/>
                  </a:ext>
                </a:extLst>
              </p:cNvPr>
              <p:cNvSpPr>
                <a:spLocks noRot="1" noChangeAspect="1" noMove="1" noResize="1" noEditPoints="1" noAdjustHandles="1" noChangeArrowheads="1" noChangeShapeType="1" noTextEdit="1"/>
              </p:cNvSpPr>
              <p:nvPr/>
            </p:nvSpPr>
            <p:spPr>
              <a:xfrm>
                <a:off x="99391" y="2004463"/>
                <a:ext cx="8716736" cy="98148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1B198A-79E9-4A17-9468-C6EF792FB82F}"/>
                  </a:ext>
                </a:extLst>
              </p:cNvPr>
              <p:cNvSpPr/>
              <p:nvPr/>
            </p:nvSpPr>
            <p:spPr>
              <a:xfrm>
                <a:off x="7882389" y="2247713"/>
                <a:ext cx="30794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pc="325" dirty="0" smtClean="0">
                          <a:solidFill>
                            <a:srgbClr val="231F20"/>
                          </a:solidFill>
                          <a:latin typeface="Cambria Math" panose="02040503050406030204" pitchFamily="18" charset="0"/>
                        </a:rPr>
                        <m:t>=</m:t>
                      </m:r>
                      <m:d>
                        <m:dPr>
                          <m:begChr m:val="⟨"/>
                          <m:endChr m:val=""/>
                          <m:ctrlPr>
                            <a:rPr lang="mr-IN" sz="2800" i="1" spc="325" dirty="0" smtClean="0">
                              <a:solidFill>
                                <a:srgbClr val="231F20"/>
                              </a:solidFill>
                              <a:latin typeface="Cambria Math" panose="02040503050406030204" pitchFamily="18" charset="0"/>
                            </a:rPr>
                          </m:ctrlPr>
                        </m:dPr>
                        <m:e>
                          <m:r>
                            <a:rPr lang="en-US" sz="2800" spc="325" dirty="0">
                              <a:solidFill>
                                <a:srgbClr val="231F20"/>
                              </a:solidFill>
                              <a:latin typeface="Cambria Math" panose="02040503050406030204" pitchFamily="18" charset="0"/>
                            </a:rPr>
                            <m:t>𝛻</m:t>
                          </m:r>
                          <m:r>
                            <a:rPr lang="en-US" sz="2800"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sz="2800" i="1" spc="114" dirty="0">
                                  <a:solidFill>
                                    <a:srgbClr val="231F20"/>
                                  </a:solidFill>
                                  <a:latin typeface="Cambria Math" panose="02040503050406030204" pitchFamily="18" charset="0"/>
                                  <a:ea typeface="Cambria Math" panose="02040503050406030204" pitchFamily="18" charset="0"/>
                                  <a:cs typeface="Times New Roman"/>
                                </a:rPr>
                              </m:ctrlPr>
                            </m:dPr>
                            <m:e>
                              <m:r>
                                <a:rPr lang="en-US" sz="2800" b="1" i="1" spc="114" dirty="0" smtClean="0">
                                  <a:solidFill>
                                    <a:srgbClr val="231F20"/>
                                  </a:solidFill>
                                  <a:latin typeface="Cambria Math" panose="02040503050406030204" pitchFamily="18" charset="0"/>
                                  <a:ea typeface="Cambria Math" panose="02040503050406030204" pitchFamily="18" charset="0"/>
                                  <a:cs typeface="Times New Roman"/>
                                </a:rPr>
                                <m:t>𝒙</m:t>
                              </m:r>
                            </m:e>
                          </m:d>
                        </m:e>
                      </m:d>
                      <m:r>
                        <a:rPr lang="en-US" sz="2800" i="1" spc="325" dirty="0">
                          <a:solidFill>
                            <a:srgbClr val="231F20"/>
                          </a:solidFill>
                          <a:latin typeface="Cambria Math" panose="02040503050406030204" pitchFamily="18" charset="0"/>
                        </a:rPr>
                        <m:t>,</m:t>
                      </m:r>
                      <m:d>
                        <m:dPr>
                          <m:begChr m:val=""/>
                          <m:endChr m:val="⟩"/>
                          <m:ctrlPr>
                            <a:rPr lang="mr-IN" sz="2800" i="1" spc="325" dirty="0">
                              <a:solidFill>
                                <a:srgbClr val="231F20"/>
                              </a:solidFill>
                              <a:latin typeface="Cambria Math" panose="02040503050406030204" pitchFamily="18" charset="0"/>
                            </a:rPr>
                          </m:ctrlPr>
                        </m:dPr>
                        <m:e>
                          <m:r>
                            <a:rPr lang="en-US" sz="2800" b="1" i="1" spc="325" dirty="0">
                              <a:solidFill>
                                <a:srgbClr val="231F20"/>
                              </a:solidFill>
                              <a:latin typeface="Cambria Math" panose="02040503050406030204" pitchFamily="18" charset="0"/>
                            </a:rPr>
                            <m:t>𝒚</m:t>
                          </m:r>
                          <m:r>
                            <a:rPr lang="en-US" sz="2800" i="1" spc="325" dirty="0">
                              <a:solidFill>
                                <a:srgbClr val="231F20"/>
                              </a:solidFill>
                              <a:latin typeface="Cambria Math" panose="02040503050406030204" pitchFamily="18" charset="0"/>
                            </a:rPr>
                            <m:t>−</m:t>
                          </m:r>
                          <m:r>
                            <a:rPr lang="en-US" sz="2800" b="1" i="1" spc="325" dirty="0" smtClean="0">
                              <a:solidFill>
                                <a:srgbClr val="231F20"/>
                              </a:solidFill>
                              <a:latin typeface="Cambria Math" panose="02040503050406030204" pitchFamily="18" charset="0"/>
                            </a:rPr>
                            <m:t>𝒙</m:t>
                          </m:r>
                        </m:e>
                      </m:d>
                    </m:oMath>
                  </m:oMathPara>
                </a14:m>
                <a:endParaRPr lang="en-IN" sz="2800" dirty="0">
                  <a:solidFill>
                    <a:prstClr val="black"/>
                  </a:solidFill>
                </a:endParaRPr>
              </a:p>
            </p:txBody>
          </p:sp>
        </mc:Choice>
        <mc:Fallback xmlns="">
          <p:sp>
            <p:nvSpPr>
              <p:cNvPr id="9" name="Rectangle 8">
                <a:extLst>
                  <a:ext uri="{FF2B5EF4-FFF2-40B4-BE49-F238E27FC236}">
                    <a16:creationId xmlns:a16="http://schemas.microsoft.com/office/drawing/2014/main" id="{DA1B198A-79E9-4A17-9468-C6EF792FB82F}"/>
                  </a:ext>
                </a:extLst>
              </p:cNvPr>
              <p:cNvSpPr>
                <a:spLocks noRot="1" noChangeAspect="1" noMove="1" noResize="1" noEditPoints="1" noAdjustHandles="1" noChangeArrowheads="1" noChangeShapeType="1" noTextEdit="1"/>
              </p:cNvSpPr>
              <p:nvPr/>
            </p:nvSpPr>
            <p:spPr>
              <a:xfrm>
                <a:off x="7882389" y="2247713"/>
                <a:ext cx="3079433" cy="523220"/>
              </a:xfrm>
              <a:prstGeom prst="rect">
                <a:avLst/>
              </a:prstGeom>
              <a:blipFill>
                <a:blip r:embed="rId4"/>
                <a:stretch>
                  <a:fillRect/>
                </a:stretch>
              </a:blipFill>
            </p:spPr>
            <p:txBody>
              <a:bodyPr/>
              <a:lstStyle/>
              <a:p>
                <a:r>
                  <a:rPr lang="en-IN">
                    <a:noFill/>
                  </a:rPr>
                  <a:t> </a:t>
                </a:r>
              </a:p>
            </p:txBody>
          </p:sp>
        </mc:Fallback>
      </mc:AlternateContent>
      <p:sp>
        <p:nvSpPr>
          <p:cNvPr id="10" name="object 2">
            <a:extLst>
              <a:ext uri="{FF2B5EF4-FFF2-40B4-BE49-F238E27FC236}">
                <a16:creationId xmlns:a16="http://schemas.microsoft.com/office/drawing/2014/main" id="{7774F06C-3277-44D3-BEC3-0B2613B83A87}"/>
              </a:ext>
            </a:extLst>
          </p:cNvPr>
          <p:cNvSpPr txBox="1">
            <a:spLocks noGrp="1"/>
          </p:cNvSpPr>
          <p:nvPr>
            <p:ph type="title"/>
          </p:nvPr>
        </p:nvSpPr>
        <p:spPr>
          <a:xfrm>
            <a:off x="9076559" y="2764978"/>
            <a:ext cx="2206487" cy="441944"/>
          </a:xfrm>
          <a:prstGeom prst="rect">
            <a:avLst/>
          </a:prstGeom>
        </p:spPr>
        <p:txBody>
          <a:bodyPr vert="horz" wrap="square" lIns="0" tIns="10950" rIns="0" bIns="0" rtlCol="0" anchor="ctr">
            <a:spAutoFit/>
          </a:bodyPr>
          <a:lstStyle/>
          <a:p>
            <a:pPr marL="11527" algn="l">
              <a:lnSpc>
                <a:spcPct val="100000"/>
              </a:lnSpc>
              <a:spcBef>
                <a:spcPts val="86"/>
              </a:spcBef>
            </a:pPr>
            <a:r>
              <a:rPr lang="en-US" sz="2800" i="1" dirty="0"/>
              <a:t>(</a:t>
            </a:r>
            <a:r>
              <a:rPr lang="en-US" sz="2800" i="1" dirty="0">
                <a:solidFill>
                  <a:srgbClr val="FF0000"/>
                </a:solidFill>
              </a:rPr>
              <a:t>How?</a:t>
            </a:r>
            <a:r>
              <a:rPr lang="en-US" sz="2800" dirty="0"/>
              <a:t>)</a:t>
            </a:r>
            <a:endParaRPr sz="2800"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4CCC666-929F-4664-A764-EA93C7C4B2FB}"/>
                  </a:ext>
                </a:extLst>
              </p:cNvPr>
              <p:cNvSpPr/>
              <p:nvPr/>
            </p:nvSpPr>
            <p:spPr>
              <a:xfrm>
                <a:off x="791086" y="3180953"/>
                <a:ext cx="4585166" cy="85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pc="114" dirty="0" smtClean="0">
                          <a:solidFill>
                            <a:srgbClr val="231F20"/>
                          </a:solidFill>
                          <a:latin typeface="Cambria Math" panose="02040503050406030204" pitchFamily="18" charset="0"/>
                          <a:cs typeface="Times New Roman"/>
                        </a:rPr>
                        <m:t>𝑔</m:t>
                      </m:r>
                      <m:r>
                        <a:rPr lang="en-US" sz="2400" i="1" spc="114" dirty="0" smtClean="0">
                          <a:solidFill>
                            <a:srgbClr val="231F20"/>
                          </a:solidFill>
                          <a:latin typeface="Cambria Math" panose="02040503050406030204" pitchFamily="18" charset="0"/>
                          <a:cs typeface="Times New Roman"/>
                        </a:rPr>
                        <m:t>=</m:t>
                      </m:r>
                      <m:func>
                        <m:funcPr>
                          <m:ctrlPr>
                            <a:rPr lang="en-US" sz="2400" i="1" spc="114" dirty="0">
                              <a:solidFill>
                                <a:srgbClr val="231F20"/>
                              </a:solidFill>
                              <a:latin typeface="Cambria Math" panose="02040503050406030204" pitchFamily="18" charset="0"/>
                              <a:cs typeface="Times New Roman"/>
                            </a:rPr>
                          </m:ctrlPr>
                        </m:funcPr>
                        <m:fName>
                          <m:limLow>
                            <m:limLowPr>
                              <m:ctrlPr>
                                <a:rPr lang="en-US" sz="2400" i="1" spc="114" dirty="0">
                                  <a:solidFill>
                                    <a:srgbClr val="231F20"/>
                                  </a:solidFill>
                                  <a:latin typeface="Cambria Math" panose="02040503050406030204" pitchFamily="18" charset="0"/>
                                  <a:cs typeface="Times New Roman"/>
                                </a:rPr>
                              </m:ctrlPr>
                            </m:limLowPr>
                            <m:e>
                              <m:r>
                                <a:rPr lang="en-US" sz="2400" i="1" spc="114" dirty="0">
                                  <a:solidFill>
                                    <a:srgbClr val="231F20"/>
                                  </a:solidFill>
                                  <a:latin typeface="Cambria Math" panose="02040503050406030204" pitchFamily="18" charset="0"/>
                                  <a:cs typeface="Times New Roman"/>
                                </a:rPr>
                                <m:t>𝑙𝑖𝑚</m:t>
                              </m:r>
                            </m:e>
                            <m:lim>
                              <m:r>
                                <a:rPr lang="en-US" sz="2400" i="1" spc="114">
                                  <a:solidFill>
                                    <a:srgbClr val="231F20"/>
                                  </a:solidFill>
                                  <a:latin typeface="Cambria Math" panose="02040503050406030204" pitchFamily="18" charset="0"/>
                                  <a:cs typeface="Times New Roman"/>
                                </a:rPr>
                                <m:t>𝜃</m:t>
                              </m:r>
                              <m:r>
                                <a:rPr lang="en-US" sz="2400" i="1" spc="114">
                                  <a:solidFill>
                                    <a:srgbClr val="231F20"/>
                                  </a:solidFill>
                                  <a:latin typeface="Cambria Math" panose="02040503050406030204" pitchFamily="18" charset="0"/>
                                  <a:cs typeface="Times New Roman"/>
                                </a:rPr>
                                <m:t>→0</m:t>
                              </m:r>
                            </m:lim>
                          </m:limLow>
                        </m:fName>
                        <m:e>
                          <m:f>
                            <m:fPr>
                              <m:ctrlPr>
                                <a:rPr lang="en-US" sz="2400" i="1" spc="114" dirty="0">
                                  <a:solidFill>
                                    <a:srgbClr val="231F20"/>
                                  </a:solidFill>
                                  <a:latin typeface="Cambria Math" panose="02040503050406030204" pitchFamily="18" charset="0"/>
                                  <a:cs typeface="Times New Roman"/>
                                </a:rPr>
                              </m:ctrlPr>
                            </m:fPr>
                            <m:num>
                              <m:r>
                                <a:rPr lang="en-US" sz="2400" i="1" spc="114" dirty="0">
                                  <a:solidFill>
                                    <a:srgbClr val="231F20"/>
                                  </a:solidFill>
                                  <a:latin typeface="Cambria Math" panose="02040503050406030204" pitchFamily="18" charset="0"/>
                                  <a:cs typeface="Times New Roman"/>
                                </a:rPr>
                                <m:t>𝑓</m:t>
                              </m:r>
                              <m:d>
                                <m:dPr>
                                  <m:ctrlPr>
                                    <a:rPr lang="en-US" sz="2400" i="1" spc="114" dirty="0">
                                      <a:solidFill>
                                        <a:srgbClr val="231F20"/>
                                      </a:solidFill>
                                      <a:latin typeface="Cambria Math" panose="02040503050406030204" pitchFamily="18" charset="0"/>
                                      <a:cs typeface="Times New Roman"/>
                                    </a:rPr>
                                  </m:ctrlPr>
                                </m:dPr>
                                <m:e>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𝜃</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𝑦</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e>
                                  </m:d>
                                </m:e>
                              </m:d>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𝑓</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m:t>
                              </m:r>
                            </m:num>
                            <m:den>
                              <m:r>
                                <a:rPr lang="en-US" sz="2400" i="1" spc="114" dirty="0">
                                  <a:solidFill>
                                    <a:srgbClr val="231F20"/>
                                  </a:solidFill>
                                  <a:latin typeface="Cambria Math" panose="02040503050406030204" pitchFamily="18" charset="0"/>
                                  <a:cs typeface="Times New Roman"/>
                                </a:rPr>
                                <m:t>𝜃</m:t>
                              </m:r>
                            </m:den>
                          </m:f>
                        </m:e>
                      </m:func>
                    </m:oMath>
                  </m:oMathPara>
                </a14:m>
                <a:endParaRPr lang="en-IN" sz="2400" dirty="0">
                  <a:solidFill>
                    <a:prstClr val="black"/>
                  </a:solidFill>
                </a:endParaRPr>
              </a:p>
            </p:txBody>
          </p:sp>
        </mc:Choice>
        <mc:Fallback xmlns="">
          <p:sp>
            <p:nvSpPr>
              <p:cNvPr id="11" name="Rectangle 10">
                <a:extLst>
                  <a:ext uri="{FF2B5EF4-FFF2-40B4-BE49-F238E27FC236}">
                    <a16:creationId xmlns:a16="http://schemas.microsoft.com/office/drawing/2014/main" xmlns:a14="http://schemas.microsoft.com/office/drawing/2010/main" xmlns="" id="{A4CCC666-929F-4664-A764-EA93C7C4B2FB}"/>
                  </a:ext>
                </a:extLst>
              </p:cNvPr>
              <p:cNvSpPr>
                <a:spLocks noRot="1" noChangeAspect="1" noMove="1" noResize="1" noEditPoints="1" noAdjustHandles="1" noChangeArrowheads="1" noChangeShapeType="1" noTextEdit="1"/>
              </p:cNvSpPr>
              <p:nvPr/>
            </p:nvSpPr>
            <p:spPr>
              <a:xfrm>
                <a:off x="791086" y="3180953"/>
                <a:ext cx="4585166" cy="85440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3345560-AA03-4991-9F14-160CF7FBB04F}"/>
                  </a:ext>
                </a:extLst>
              </p:cNvPr>
              <p:cNvSpPr/>
              <p:nvPr/>
            </p:nvSpPr>
            <p:spPr>
              <a:xfrm>
                <a:off x="791086" y="4144585"/>
                <a:ext cx="5693353" cy="9199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pc="114" dirty="0" smtClean="0">
                          <a:solidFill>
                            <a:srgbClr val="231F20"/>
                          </a:solidFill>
                          <a:latin typeface="Cambria Math" panose="02040503050406030204" pitchFamily="18" charset="0"/>
                          <a:cs typeface="Times New Roman"/>
                        </a:rPr>
                        <m:t>𝑔</m:t>
                      </m:r>
                      <m:r>
                        <a:rPr lang="en-US" sz="2400" i="1" spc="114" dirty="0" smtClean="0">
                          <a:solidFill>
                            <a:srgbClr val="231F20"/>
                          </a:solidFill>
                          <a:latin typeface="Cambria Math" panose="02040503050406030204" pitchFamily="18" charset="0"/>
                          <a:cs typeface="Times New Roman"/>
                        </a:rPr>
                        <m:t>=</m:t>
                      </m:r>
                      <m:func>
                        <m:funcPr>
                          <m:ctrlPr>
                            <a:rPr lang="en-US" sz="2400" i="1" spc="114" dirty="0">
                              <a:solidFill>
                                <a:srgbClr val="231F20"/>
                              </a:solidFill>
                              <a:latin typeface="Cambria Math" panose="02040503050406030204" pitchFamily="18" charset="0"/>
                              <a:cs typeface="Times New Roman"/>
                            </a:rPr>
                          </m:ctrlPr>
                        </m:funcPr>
                        <m:fName>
                          <m:limLow>
                            <m:limLowPr>
                              <m:ctrlPr>
                                <a:rPr lang="en-US" sz="2400" i="1" spc="114" dirty="0">
                                  <a:solidFill>
                                    <a:srgbClr val="231F20"/>
                                  </a:solidFill>
                                  <a:latin typeface="Cambria Math" panose="02040503050406030204" pitchFamily="18" charset="0"/>
                                  <a:cs typeface="Times New Roman"/>
                                </a:rPr>
                              </m:ctrlPr>
                            </m:limLowPr>
                            <m:e>
                              <m:r>
                                <a:rPr lang="en-US" sz="2400" i="1" spc="114" dirty="0">
                                  <a:solidFill>
                                    <a:srgbClr val="231F20"/>
                                  </a:solidFill>
                                  <a:latin typeface="Cambria Math" panose="02040503050406030204" pitchFamily="18" charset="0"/>
                                  <a:cs typeface="Times New Roman"/>
                                </a:rPr>
                                <m:t>𝑙𝑖𝑚</m:t>
                              </m:r>
                            </m:e>
                            <m:lim>
                              <m:r>
                                <a:rPr lang="en-US" sz="2400" i="1" spc="114">
                                  <a:solidFill>
                                    <a:srgbClr val="231F20"/>
                                  </a:solidFill>
                                  <a:latin typeface="Cambria Math" panose="02040503050406030204" pitchFamily="18" charset="0"/>
                                  <a:cs typeface="Times New Roman"/>
                                </a:rPr>
                                <m:t>𝜃</m:t>
                              </m:r>
                              <m:r>
                                <a:rPr lang="en-US" sz="2400" i="1" spc="114">
                                  <a:solidFill>
                                    <a:srgbClr val="231F20"/>
                                  </a:solidFill>
                                  <a:latin typeface="Cambria Math" panose="02040503050406030204" pitchFamily="18" charset="0"/>
                                  <a:cs typeface="Times New Roman"/>
                                </a:rPr>
                                <m:t>→0</m:t>
                              </m:r>
                            </m:lim>
                          </m:limLow>
                        </m:fName>
                        <m:e>
                          <m:f>
                            <m:fPr>
                              <m:ctrlPr>
                                <a:rPr lang="en-US" sz="2400" i="1" spc="114" dirty="0">
                                  <a:solidFill>
                                    <a:srgbClr val="231F20"/>
                                  </a:solidFill>
                                  <a:latin typeface="Cambria Math" panose="02040503050406030204" pitchFamily="18" charset="0"/>
                                  <a:cs typeface="Times New Roman"/>
                                </a:rPr>
                              </m:ctrlPr>
                            </m:fPr>
                            <m:num>
                              <m:r>
                                <a:rPr lang="en-US" sz="2400" i="1" spc="114" dirty="0">
                                  <a:solidFill>
                                    <a:srgbClr val="231F20"/>
                                  </a:solidFill>
                                  <a:latin typeface="Cambria Math" panose="02040503050406030204" pitchFamily="18" charset="0"/>
                                  <a:cs typeface="Times New Roman"/>
                                </a:rPr>
                                <m:t>𝑓</m:t>
                              </m:r>
                              <m:d>
                                <m:dPr>
                                  <m:ctrlPr>
                                    <a:rPr lang="en-US" sz="2400" i="1" spc="114" dirty="0">
                                      <a:solidFill>
                                        <a:srgbClr val="231F20"/>
                                      </a:solidFill>
                                      <a:latin typeface="Cambria Math" panose="02040503050406030204" pitchFamily="18" charset="0"/>
                                      <a:cs typeface="Times New Roman"/>
                                    </a:rPr>
                                  </m:ctrlPr>
                                </m:dPr>
                                <m:e>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𝜃</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𝑦</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e>
                                  </m:d>
                                </m:e>
                              </m:d>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𝑓</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𝑥</m:t>
                                  </m:r>
                                </m:e>
                              </m:d>
                            </m:num>
                            <m:den>
                              <m:r>
                                <a:rPr lang="en-US" sz="2400" i="1" spc="114" dirty="0">
                                  <a:solidFill>
                                    <a:srgbClr val="231F20"/>
                                  </a:solidFill>
                                  <a:latin typeface="Cambria Math" panose="02040503050406030204" pitchFamily="18" charset="0"/>
                                  <a:cs typeface="Times New Roman"/>
                                </a:rPr>
                                <m:t>𝜃</m:t>
                              </m:r>
                              <m:r>
                                <a:rPr lang="en-US" sz="2400" i="1" spc="114" dirty="0">
                                  <a:solidFill>
                                    <a:srgbClr val="231F20"/>
                                  </a:solidFill>
                                  <a:latin typeface="Cambria Math" panose="02040503050406030204" pitchFamily="18" charset="0"/>
                                  <a:cs typeface="Times New Roman"/>
                                </a:rPr>
                                <m:t>(</m:t>
                              </m:r>
                              <m:r>
                                <a:rPr lang="en-US" sz="2400" i="1" spc="114" dirty="0">
                                  <a:solidFill>
                                    <a:srgbClr val="231F20"/>
                                  </a:solidFill>
                                  <a:latin typeface="Cambria Math" panose="02040503050406030204" pitchFamily="18" charset="0"/>
                                  <a:cs typeface="Times New Roman"/>
                                </a:rPr>
                                <m:t>𝑦</m:t>
                              </m:r>
                              <m:r>
                                <a:rPr lang="en-US" sz="2400" i="1" spc="114" dirty="0">
                                  <a:solidFill>
                                    <a:srgbClr val="231F20"/>
                                  </a:solidFill>
                                  <a:latin typeface="Cambria Math" panose="02040503050406030204" pitchFamily="18" charset="0"/>
                                  <a:cs typeface="Times New Roman"/>
                                </a:rPr>
                                <m:t>−</m:t>
                              </m:r>
                              <m:r>
                                <a:rPr lang="en-US" sz="2400" i="1" spc="114" dirty="0">
                                  <a:solidFill>
                                    <a:srgbClr val="231F20"/>
                                  </a:solidFill>
                                  <a:latin typeface="Cambria Math" panose="02040503050406030204" pitchFamily="18" charset="0"/>
                                  <a:cs typeface="Times New Roman"/>
                                </a:rPr>
                                <m:t>𝑥</m:t>
                              </m:r>
                              <m:r>
                                <a:rPr lang="en-US" sz="2400" i="1" spc="114" dirty="0">
                                  <a:solidFill>
                                    <a:srgbClr val="231F20"/>
                                  </a:solidFill>
                                  <a:latin typeface="Cambria Math" panose="02040503050406030204" pitchFamily="18" charset="0"/>
                                  <a:cs typeface="Times New Roman"/>
                                </a:rPr>
                                <m:t>)</m:t>
                              </m:r>
                            </m:den>
                          </m:f>
                          <m:r>
                            <a:rPr lang="en-US" sz="2400" i="1" spc="114" dirty="0" smtClean="0">
                              <a:solidFill>
                                <a:srgbClr val="231F20"/>
                              </a:solidFill>
                              <a:latin typeface="Cambria Math" panose="02040503050406030204" pitchFamily="18" charset="0"/>
                              <a:cs typeface="Times New Roman"/>
                            </a:rPr>
                            <m:t>(</m:t>
                          </m:r>
                          <m:r>
                            <a:rPr lang="en-US" sz="2400" i="1" spc="114" dirty="0" smtClean="0">
                              <a:solidFill>
                                <a:srgbClr val="231F20"/>
                              </a:solidFill>
                              <a:latin typeface="Cambria Math" panose="02040503050406030204" pitchFamily="18" charset="0"/>
                              <a:cs typeface="Times New Roman"/>
                            </a:rPr>
                            <m:t>𝑦</m:t>
                          </m:r>
                          <m:r>
                            <a:rPr lang="en-US" sz="2400" i="1" spc="114" dirty="0" smtClean="0">
                              <a:solidFill>
                                <a:srgbClr val="231F20"/>
                              </a:solidFill>
                              <a:latin typeface="Cambria Math" panose="02040503050406030204" pitchFamily="18" charset="0"/>
                              <a:cs typeface="Times New Roman"/>
                            </a:rPr>
                            <m:t>−</m:t>
                          </m:r>
                          <m:r>
                            <a:rPr lang="en-US" sz="2400" i="1" spc="114" dirty="0" smtClean="0">
                              <a:solidFill>
                                <a:srgbClr val="231F20"/>
                              </a:solidFill>
                              <a:latin typeface="Cambria Math" panose="02040503050406030204" pitchFamily="18" charset="0"/>
                              <a:cs typeface="Times New Roman"/>
                            </a:rPr>
                            <m:t>𝑥</m:t>
                          </m:r>
                          <m:r>
                            <a:rPr lang="en-US" sz="2400" i="1" spc="114" dirty="0" smtClean="0">
                              <a:solidFill>
                                <a:srgbClr val="231F20"/>
                              </a:solidFill>
                              <a:latin typeface="Cambria Math" panose="02040503050406030204" pitchFamily="18" charset="0"/>
                              <a:cs typeface="Times New Roman"/>
                            </a:rPr>
                            <m:t>)</m:t>
                          </m:r>
                        </m:e>
                      </m:func>
                    </m:oMath>
                  </m:oMathPara>
                </a14:m>
                <a:endParaRPr lang="en-IN" sz="2400" dirty="0">
                  <a:solidFill>
                    <a:prstClr val="black"/>
                  </a:solidFill>
                </a:endParaRPr>
              </a:p>
            </p:txBody>
          </p:sp>
        </mc:Choice>
        <mc:Fallback xmlns="">
          <p:sp>
            <p:nvSpPr>
              <p:cNvPr id="12" name="Rectangle 11">
                <a:extLst>
                  <a:ext uri="{FF2B5EF4-FFF2-40B4-BE49-F238E27FC236}">
                    <a16:creationId xmlns:a16="http://schemas.microsoft.com/office/drawing/2014/main" xmlns:a14="http://schemas.microsoft.com/office/drawing/2010/main" xmlns="" id="{C3345560-AA03-4991-9F14-160CF7FBB04F}"/>
                  </a:ext>
                </a:extLst>
              </p:cNvPr>
              <p:cNvSpPr>
                <a:spLocks noRot="1" noChangeAspect="1" noMove="1" noResize="1" noEditPoints="1" noAdjustHandles="1" noChangeArrowheads="1" noChangeShapeType="1" noTextEdit="1"/>
              </p:cNvSpPr>
              <p:nvPr/>
            </p:nvSpPr>
            <p:spPr>
              <a:xfrm>
                <a:off x="791086" y="4144585"/>
                <a:ext cx="5693353" cy="9199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16908287-1B67-4D5B-AD6B-BB389B55B836}"/>
                  </a:ext>
                </a:extLst>
              </p:cNvPr>
              <p:cNvSpPr/>
              <p:nvPr/>
            </p:nvSpPr>
            <p:spPr>
              <a:xfrm>
                <a:off x="838200" y="5087818"/>
                <a:ext cx="5828374" cy="461665"/>
              </a:xfrm>
              <a:prstGeom prst="rect">
                <a:avLst/>
              </a:prstGeom>
            </p:spPr>
            <p:txBody>
              <a:bodyPr wrap="square">
                <a:spAutoFit/>
              </a:bodyPr>
              <a:lstStyle/>
              <a:p>
                <a:r>
                  <a:rPr lang="en-US" sz="2400" spc="114" dirty="0">
                    <a:solidFill>
                      <a:srgbClr val="231F20"/>
                    </a:solidFill>
                    <a:cs typeface="Times New Roman"/>
                  </a:rPr>
                  <a:t>Let, </a:t>
                </a:r>
                <a14:m>
                  <m:oMath xmlns:m="http://schemas.openxmlformats.org/officeDocument/2006/math">
                    <m:r>
                      <a:rPr lang="en-US" sz="2400" i="1">
                        <a:solidFill>
                          <a:prstClr val="black"/>
                        </a:solidFill>
                        <a:latin typeface="Cambria Math" panose="02040503050406030204" pitchFamily="18" charset="0"/>
                      </a:rPr>
                      <m:t>𝜃</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𝑦</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e>
                    </m:d>
                    <m:r>
                      <a:rPr lang="en-US" sz="2400" i="1" smtClean="0">
                        <a:solidFill>
                          <a:prstClr val="black"/>
                        </a:solidFill>
                        <a:latin typeface="Cambria Math" panose="02040503050406030204" pitchFamily="18" charset="0"/>
                      </a:rPr>
                      <m:t>=</m:t>
                    </m:r>
                    <m:r>
                      <a:rPr lang="en-US" sz="2400" i="1" smtClean="0">
                        <a:solidFill>
                          <a:prstClr val="black"/>
                        </a:solidFill>
                        <a:latin typeface="Cambria Math" panose="02040503050406030204" pitchFamily="18" charset="0"/>
                      </a:rPr>
                      <m:t>h</m:t>
                    </m:r>
                    <m:r>
                      <a:rPr lang="en-US" sz="2400" i="1" smtClean="0">
                        <a:solidFill>
                          <a:prstClr val="black"/>
                        </a:solidFill>
                        <a:latin typeface="Cambria Math" panose="02040503050406030204" pitchFamily="18" charset="0"/>
                      </a:rPr>
                      <m:t>,</m:t>
                    </m:r>
                  </m:oMath>
                </a14:m>
                <a:r>
                  <a:rPr lang="en-US" sz="2400" spc="114" dirty="0">
                    <a:solidFill>
                      <a:srgbClr val="231F20"/>
                    </a:solidFill>
                    <a:cs typeface="Times New Roman"/>
                  </a:rPr>
                  <a:t> As </a:t>
                </a:r>
                <a14:m>
                  <m:oMath xmlns:m="http://schemas.openxmlformats.org/officeDocument/2006/math">
                    <m:r>
                      <a:rPr lang="en-US" sz="2400" i="1" spc="114" smtClean="0">
                        <a:solidFill>
                          <a:srgbClr val="231F20"/>
                        </a:solidFill>
                        <a:latin typeface="Cambria Math" panose="02040503050406030204" pitchFamily="18" charset="0"/>
                        <a:cs typeface="Times New Roman"/>
                      </a:rPr>
                      <m:t>𝜃</m:t>
                    </m:r>
                    <m:r>
                      <a:rPr lang="en-US" sz="2400" i="1" spc="114" smtClean="0">
                        <a:solidFill>
                          <a:srgbClr val="231F20"/>
                        </a:solidFill>
                        <a:latin typeface="Cambria Math" panose="02040503050406030204" pitchFamily="18" charset="0"/>
                        <a:cs typeface="Times New Roman"/>
                      </a:rPr>
                      <m:t>→0,</m:t>
                    </m:r>
                    <m:r>
                      <a:rPr lang="en-US" sz="2400" i="1" spc="114" smtClean="0">
                        <a:solidFill>
                          <a:srgbClr val="231F20"/>
                        </a:solidFill>
                        <a:latin typeface="Cambria Math" panose="02040503050406030204" pitchFamily="18" charset="0"/>
                        <a:cs typeface="Times New Roman"/>
                      </a:rPr>
                      <m:t>h</m:t>
                    </m:r>
                    <m:r>
                      <a:rPr lang="en-US" sz="2400" i="1" spc="114">
                        <a:solidFill>
                          <a:srgbClr val="231F20"/>
                        </a:solidFill>
                        <a:latin typeface="Cambria Math" panose="02040503050406030204" pitchFamily="18" charset="0"/>
                        <a:cs typeface="Times New Roman"/>
                      </a:rPr>
                      <m:t>→0</m:t>
                    </m:r>
                  </m:oMath>
                </a14:m>
                <a:endParaRPr lang="en-IN" sz="2400" dirty="0">
                  <a:solidFill>
                    <a:prstClr val="black"/>
                  </a:solidFill>
                </a:endParaRPr>
              </a:p>
            </p:txBody>
          </p:sp>
        </mc:Choice>
        <mc:Fallback xmlns="">
          <p:sp>
            <p:nvSpPr>
              <p:cNvPr id="13" name="Rectangle 12">
                <a:extLst>
                  <a:ext uri="{FF2B5EF4-FFF2-40B4-BE49-F238E27FC236}">
                    <a16:creationId xmlns:a16="http://schemas.microsoft.com/office/drawing/2014/main" xmlns:a14="http://schemas.microsoft.com/office/drawing/2010/main" xmlns="" id="{16908287-1B67-4D5B-AD6B-BB389B55B836}"/>
                  </a:ext>
                </a:extLst>
              </p:cNvPr>
              <p:cNvSpPr>
                <a:spLocks noRot="1" noChangeAspect="1" noMove="1" noResize="1" noEditPoints="1" noAdjustHandles="1" noChangeArrowheads="1" noChangeShapeType="1" noTextEdit="1"/>
              </p:cNvSpPr>
              <p:nvPr/>
            </p:nvSpPr>
            <p:spPr>
              <a:xfrm>
                <a:off x="838200" y="5087818"/>
                <a:ext cx="5828374" cy="461665"/>
              </a:xfrm>
              <a:prstGeom prst="rect">
                <a:avLst/>
              </a:prstGeom>
              <a:blipFill rotWithShape="0">
                <a:blip r:embed="rId7"/>
                <a:stretch>
                  <a:fillRect l="-1674"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ABAF503-A1B0-4B04-B8EA-18CAE91FFA74}"/>
                  </a:ext>
                </a:extLst>
              </p:cNvPr>
              <p:cNvSpPr/>
              <p:nvPr/>
            </p:nvSpPr>
            <p:spPr>
              <a:xfrm>
                <a:off x="6788425" y="4175392"/>
                <a:ext cx="5227983" cy="707886"/>
              </a:xfrm>
              <a:prstGeom prst="rect">
                <a:avLst/>
              </a:prstGeom>
            </p:spPr>
            <p:txBody>
              <a:bodyPr wrap="square">
                <a:spAutoFit/>
              </a:bodyPr>
              <a:lstStyle/>
              <a:p>
                <a:r>
                  <a:rPr lang="en-US" sz="2000" spc="114" dirty="0">
                    <a:solidFill>
                      <a:srgbClr val="231F20"/>
                    </a:solidFill>
                    <a:cs typeface="Times New Roman"/>
                  </a:rPr>
                  <a:t>[Multiplying numerator and denominator by </a:t>
                </a:r>
                <a14:m>
                  <m:oMath xmlns:m="http://schemas.openxmlformats.org/officeDocument/2006/math">
                    <m:r>
                      <a:rPr lang="en-US" sz="2000" i="1" spc="114" dirty="0">
                        <a:solidFill>
                          <a:srgbClr val="231F20"/>
                        </a:solidFill>
                        <a:latin typeface="Cambria Math" panose="02040503050406030204" pitchFamily="18" charset="0"/>
                        <a:cs typeface="Times New Roman"/>
                      </a:rPr>
                      <m:t>(</m:t>
                    </m:r>
                    <m:r>
                      <a:rPr lang="en-US" sz="2000" i="1" spc="114" dirty="0">
                        <a:solidFill>
                          <a:srgbClr val="231F20"/>
                        </a:solidFill>
                        <a:latin typeface="Cambria Math" panose="02040503050406030204" pitchFamily="18" charset="0"/>
                        <a:cs typeface="Times New Roman"/>
                      </a:rPr>
                      <m:t>𝑦</m:t>
                    </m:r>
                    <m:r>
                      <a:rPr lang="en-US" sz="2000" i="1" spc="114" dirty="0">
                        <a:solidFill>
                          <a:srgbClr val="231F20"/>
                        </a:solidFill>
                        <a:latin typeface="Cambria Math" panose="02040503050406030204" pitchFamily="18" charset="0"/>
                        <a:cs typeface="Times New Roman"/>
                      </a:rPr>
                      <m:t>−</m:t>
                    </m:r>
                    <m:r>
                      <a:rPr lang="en-US" sz="2000" i="1" spc="114" dirty="0">
                        <a:solidFill>
                          <a:srgbClr val="231F20"/>
                        </a:solidFill>
                        <a:latin typeface="Cambria Math" panose="02040503050406030204" pitchFamily="18" charset="0"/>
                        <a:cs typeface="Times New Roman"/>
                      </a:rPr>
                      <m:t>𝑥</m:t>
                    </m:r>
                    <m:r>
                      <a:rPr lang="en-US" sz="2000" i="1" spc="114" dirty="0">
                        <a:solidFill>
                          <a:srgbClr val="231F20"/>
                        </a:solidFill>
                        <a:latin typeface="Cambria Math" panose="02040503050406030204" pitchFamily="18" charset="0"/>
                        <a:cs typeface="Times New Roman"/>
                      </a:rPr>
                      <m:t>)]</m:t>
                    </m:r>
                  </m:oMath>
                </a14:m>
                <a:r>
                  <a:rPr lang="en-US" sz="2000" spc="114" dirty="0">
                    <a:solidFill>
                      <a:srgbClr val="231F20"/>
                    </a:solidFill>
                    <a:cs typeface="Times New Roman"/>
                  </a:rPr>
                  <a:t> </a:t>
                </a:r>
                <a:endParaRPr lang="en-IN" sz="2000" dirty="0">
                  <a:solidFill>
                    <a:prstClr val="black"/>
                  </a:solidFill>
                </a:endParaRPr>
              </a:p>
            </p:txBody>
          </p:sp>
        </mc:Choice>
        <mc:Fallback xmlns="">
          <p:sp>
            <p:nvSpPr>
              <p:cNvPr id="14" name="Rectangle 13">
                <a:extLst>
                  <a:ext uri="{FF2B5EF4-FFF2-40B4-BE49-F238E27FC236}">
                    <a16:creationId xmlns:a16="http://schemas.microsoft.com/office/drawing/2014/main" xmlns:a14="http://schemas.microsoft.com/office/drawing/2010/main" xmlns="" id="{3ABAF503-A1B0-4B04-B8EA-18CAE91FFA74}"/>
                  </a:ext>
                </a:extLst>
              </p:cNvPr>
              <p:cNvSpPr>
                <a:spLocks noRot="1" noChangeAspect="1" noMove="1" noResize="1" noEditPoints="1" noAdjustHandles="1" noChangeArrowheads="1" noChangeShapeType="1" noTextEdit="1"/>
              </p:cNvSpPr>
              <p:nvPr/>
            </p:nvSpPr>
            <p:spPr>
              <a:xfrm>
                <a:off x="6788425" y="4175392"/>
                <a:ext cx="5227983" cy="707886"/>
              </a:xfrm>
              <a:prstGeom prst="rect">
                <a:avLst/>
              </a:prstGeom>
              <a:blipFill rotWithShape="0">
                <a:blip r:embed="rId8"/>
                <a:stretch>
                  <a:fillRect l="-1284" t="-5172"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0F4A73BB-ACCE-441E-BE00-AFD53DEC8793}"/>
                  </a:ext>
                </a:extLst>
              </p:cNvPr>
              <p:cNvSpPr/>
              <p:nvPr/>
            </p:nvSpPr>
            <p:spPr>
              <a:xfrm>
                <a:off x="532669" y="5600948"/>
                <a:ext cx="5108771" cy="809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pc="114" dirty="0" smtClean="0">
                          <a:solidFill>
                            <a:srgbClr val="231F20"/>
                          </a:solidFill>
                          <a:latin typeface="Cambria Math" panose="02040503050406030204" pitchFamily="18" charset="0"/>
                          <a:ea typeface="Cambria Math" panose="02040503050406030204" pitchFamily="18" charset="0"/>
                          <a:cs typeface="Times New Roman"/>
                        </a:rPr>
                        <m:t>∴</m:t>
                      </m:r>
                      <m:r>
                        <a:rPr lang="en-US" sz="2400" i="1" spc="114" dirty="0" smtClean="0">
                          <a:solidFill>
                            <a:srgbClr val="231F20"/>
                          </a:solidFill>
                          <a:latin typeface="Cambria Math" panose="02040503050406030204" pitchFamily="18" charset="0"/>
                          <a:cs typeface="Times New Roman"/>
                        </a:rPr>
                        <m:t>𝑔</m:t>
                      </m:r>
                      <m:r>
                        <a:rPr lang="en-US" sz="2400" i="1" spc="114" dirty="0" smtClean="0">
                          <a:solidFill>
                            <a:srgbClr val="231F20"/>
                          </a:solidFill>
                          <a:latin typeface="Cambria Math" panose="02040503050406030204" pitchFamily="18" charset="0"/>
                          <a:cs typeface="Times New Roman"/>
                        </a:rPr>
                        <m:t>=</m:t>
                      </m:r>
                      <m:func>
                        <m:funcPr>
                          <m:ctrlPr>
                            <a:rPr lang="en-US" sz="2400" i="1" spc="114" dirty="0">
                              <a:solidFill>
                                <a:srgbClr val="231F20"/>
                              </a:solidFill>
                              <a:latin typeface="Cambria Math" panose="02040503050406030204" pitchFamily="18" charset="0"/>
                              <a:cs typeface="Times New Roman"/>
                            </a:rPr>
                          </m:ctrlPr>
                        </m:funcPr>
                        <m:fName>
                          <m:limLow>
                            <m:limLowPr>
                              <m:ctrlPr>
                                <a:rPr lang="en-US" sz="2400" i="1" spc="114" dirty="0">
                                  <a:solidFill>
                                    <a:srgbClr val="231F20"/>
                                  </a:solidFill>
                                  <a:latin typeface="Cambria Math" panose="02040503050406030204" pitchFamily="18" charset="0"/>
                                  <a:cs typeface="Times New Roman"/>
                                </a:rPr>
                              </m:ctrlPr>
                            </m:limLowPr>
                            <m:e>
                              <m:r>
                                <a:rPr lang="en-US" sz="2400" i="1" spc="114" dirty="0">
                                  <a:solidFill>
                                    <a:srgbClr val="231F20"/>
                                  </a:solidFill>
                                  <a:latin typeface="Cambria Math" panose="02040503050406030204" pitchFamily="18" charset="0"/>
                                  <a:cs typeface="Times New Roman"/>
                                </a:rPr>
                                <m:t>𝑙𝑖𝑚</m:t>
                              </m:r>
                            </m:e>
                            <m:lim>
                              <m:r>
                                <a:rPr lang="en-US" sz="2400" i="1" spc="114" smtClean="0">
                                  <a:solidFill>
                                    <a:srgbClr val="231F20"/>
                                  </a:solidFill>
                                  <a:latin typeface="Cambria Math" charset="0"/>
                                  <a:cs typeface="Times New Roman"/>
                                </a:rPr>
                                <m:t>h</m:t>
                              </m:r>
                              <m:r>
                                <a:rPr lang="en-US" sz="2400" i="1" spc="114">
                                  <a:solidFill>
                                    <a:srgbClr val="231F20"/>
                                  </a:solidFill>
                                  <a:latin typeface="Cambria Math" panose="02040503050406030204" pitchFamily="18" charset="0"/>
                                  <a:cs typeface="Times New Roman"/>
                                </a:rPr>
                                <m:t>→0</m:t>
                              </m:r>
                            </m:lim>
                          </m:limLow>
                        </m:fName>
                        <m:e>
                          <m:f>
                            <m:fPr>
                              <m:ctrlPr>
                                <a:rPr lang="en-US" sz="2400" i="1" spc="114" dirty="0">
                                  <a:solidFill>
                                    <a:srgbClr val="231F20"/>
                                  </a:solidFill>
                                  <a:latin typeface="Cambria Math" panose="02040503050406030204" pitchFamily="18" charset="0"/>
                                  <a:cs typeface="Times New Roman"/>
                                </a:rPr>
                              </m:ctrlPr>
                            </m:fPr>
                            <m:num>
                              <m:r>
                                <a:rPr lang="en-US" sz="2400" i="1" spc="114" dirty="0">
                                  <a:solidFill>
                                    <a:srgbClr val="231F20"/>
                                  </a:solidFill>
                                  <a:latin typeface="Cambria Math" panose="02040503050406030204" pitchFamily="18" charset="0"/>
                                  <a:cs typeface="Times New Roman"/>
                                </a:rPr>
                                <m:t>𝑓</m:t>
                              </m:r>
                              <m:d>
                                <m:dPr>
                                  <m:ctrlPr>
                                    <a:rPr lang="en-US" sz="2400" i="1" spc="114" dirty="0">
                                      <a:solidFill>
                                        <a:srgbClr val="231F20"/>
                                      </a:solidFill>
                                      <a:latin typeface="Cambria Math" panose="02040503050406030204" pitchFamily="18" charset="0"/>
                                      <a:cs typeface="Times New Roman"/>
                                    </a:rPr>
                                  </m:ctrlPr>
                                </m:dPr>
                                <m:e>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m:t>
                                  </m:r>
                                  <m:r>
                                    <a:rPr lang="en-US" sz="2400" i="1" smtClean="0">
                                      <a:solidFill>
                                        <a:prstClr val="black"/>
                                      </a:solidFill>
                                      <a:latin typeface="Cambria Math" panose="02040503050406030204" pitchFamily="18" charset="0"/>
                                    </a:rPr>
                                    <m:t>h</m:t>
                                  </m:r>
                                </m:e>
                              </m:d>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𝑓</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𝑥</m:t>
                                  </m:r>
                                </m:e>
                              </m:d>
                            </m:num>
                            <m:den>
                              <m:r>
                                <a:rPr lang="en-US" sz="2400" i="1" smtClean="0">
                                  <a:solidFill>
                                    <a:prstClr val="black"/>
                                  </a:solidFill>
                                  <a:latin typeface="Cambria Math" panose="02040503050406030204" pitchFamily="18" charset="0"/>
                                </a:rPr>
                                <m:t>h</m:t>
                              </m:r>
                            </m:den>
                          </m:f>
                          <m:r>
                            <a:rPr lang="en-US" sz="2400" i="1" spc="114" dirty="0" smtClean="0">
                              <a:solidFill>
                                <a:srgbClr val="231F20"/>
                              </a:solidFill>
                              <a:latin typeface="Cambria Math" panose="02040503050406030204" pitchFamily="18" charset="0"/>
                              <a:cs typeface="Times New Roman"/>
                            </a:rPr>
                            <m:t>(</m:t>
                          </m:r>
                          <m:r>
                            <a:rPr lang="en-US" sz="2400" i="1" spc="114" dirty="0" smtClean="0">
                              <a:solidFill>
                                <a:srgbClr val="231F20"/>
                              </a:solidFill>
                              <a:latin typeface="Cambria Math" panose="02040503050406030204" pitchFamily="18" charset="0"/>
                              <a:cs typeface="Times New Roman"/>
                            </a:rPr>
                            <m:t>𝑦</m:t>
                          </m:r>
                          <m:r>
                            <a:rPr lang="en-US" sz="2400" i="1" spc="114" dirty="0" smtClean="0">
                              <a:solidFill>
                                <a:srgbClr val="231F20"/>
                              </a:solidFill>
                              <a:latin typeface="Cambria Math" panose="02040503050406030204" pitchFamily="18" charset="0"/>
                              <a:cs typeface="Times New Roman"/>
                            </a:rPr>
                            <m:t>−</m:t>
                          </m:r>
                          <m:r>
                            <a:rPr lang="en-US" sz="2400" i="1" spc="114" dirty="0" smtClean="0">
                              <a:solidFill>
                                <a:srgbClr val="231F20"/>
                              </a:solidFill>
                              <a:latin typeface="Cambria Math" panose="02040503050406030204" pitchFamily="18" charset="0"/>
                              <a:cs typeface="Times New Roman"/>
                            </a:rPr>
                            <m:t>𝑥</m:t>
                          </m:r>
                          <m:r>
                            <a:rPr lang="en-US" sz="2400" i="1" spc="114" dirty="0" smtClean="0">
                              <a:solidFill>
                                <a:srgbClr val="231F20"/>
                              </a:solidFill>
                              <a:latin typeface="Cambria Math" panose="02040503050406030204" pitchFamily="18" charset="0"/>
                              <a:cs typeface="Times New Roman"/>
                            </a:rPr>
                            <m:t>)</m:t>
                          </m:r>
                        </m:e>
                      </m:func>
                    </m:oMath>
                  </m:oMathPara>
                </a14:m>
                <a:endParaRPr lang="en-IN" sz="2400" dirty="0">
                  <a:solidFill>
                    <a:prstClr val="black"/>
                  </a:solidFill>
                </a:endParaRPr>
              </a:p>
            </p:txBody>
          </p:sp>
        </mc:Choice>
        <mc:Fallback xmlns="">
          <p:sp>
            <p:nvSpPr>
              <p:cNvPr id="15" name="Rectangle 14">
                <a:extLst>
                  <a:ext uri="{FF2B5EF4-FFF2-40B4-BE49-F238E27FC236}">
                    <a16:creationId xmlns:a16="http://schemas.microsoft.com/office/drawing/2014/main" xmlns:a14="http://schemas.microsoft.com/office/drawing/2010/main" xmlns="" id="{0F4A73BB-ACCE-441E-BE00-AFD53DEC8793}"/>
                  </a:ext>
                </a:extLst>
              </p:cNvPr>
              <p:cNvSpPr>
                <a:spLocks noRot="1" noChangeAspect="1" noMove="1" noResize="1" noEditPoints="1" noAdjustHandles="1" noChangeArrowheads="1" noChangeShapeType="1" noTextEdit="1"/>
              </p:cNvSpPr>
              <p:nvPr/>
            </p:nvSpPr>
            <p:spPr>
              <a:xfrm>
                <a:off x="532669" y="5600948"/>
                <a:ext cx="5108771" cy="809068"/>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09AFE61-3C2A-4CFF-BF78-7328EADE9B8D}"/>
                  </a:ext>
                </a:extLst>
              </p:cNvPr>
              <p:cNvSpPr/>
              <p:nvPr/>
            </p:nvSpPr>
            <p:spPr>
              <a:xfrm>
                <a:off x="5328097" y="5798786"/>
                <a:ext cx="23932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pc="114" dirty="0" smtClean="0">
                          <a:solidFill>
                            <a:srgbClr val="231F20"/>
                          </a:solidFill>
                          <a:latin typeface="Cambria Math" panose="02040503050406030204" pitchFamily="18" charset="0"/>
                          <a:cs typeface="Times New Roman"/>
                        </a:rPr>
                        <m:t>=</m:t>
                      </m:r>
                      <m:func>
                        <m:funcPr>
                          <m:ctrlPr>
                            <a:rPr lang="en-US" sz="2400" i="1" spc="114" dirty="0">
                              <a:solidFill>
                                <a:srgbClr val="231F20"/>
                              </a:solidFill>
                              <a:latin typeface="Cambria Math" panose="02040503050406030204" pitchFamily="18" charset="0"/>
                              <a:cs typeface="Times New Roman"/>
                            </a:rPr>
                          </m:ctrlPr>
                        </m:funcPr>
                        <m:fName>
                          <m:r>
                            <a:rPr lang="en-US" sz="2400" i="1" spc="114" dirty="0" smtClean="0">
                              <a:solidFill>
                                <a:srgbClr val="231F20"/>
                              </a:solidFill>
                              <a:latin typeface="Cambria Math" charset="0"/>
                              <a:cs typeface="Times New Roman"/>
                            </a:rPr>
                            <m:t>𝑓</m:t>
                          </m:r>
                          <m:r>
                            <a:rPr lang="en-US" sz="2400" i="1" spc="114" dirty="0" smtClean="0">
                              <a:solidFill>
                                <a:srgbClr val="231F20"/>
                              </a:solidFill>
                              <a:latin typeface="Cambria Math" charset="0"/>
                              <a:cs typeface="Times New Roman"/>
                            </a:rPr>
                            <m:t>′(</m:t>
                          </m:r>
                          <m:r>
                            <a:rPr lang="en-US" sz="2400" i="1" spc="114" dirty="0" smtClean="0">
                              <a:solidFill>
                                <a:srgbClr val="231F20"/>
                              </a:solidFill>
                              <a:latin typeface="Cambria Math" charset="0"/>
                              <a:cs typeface="Times New Roman"/>
                            </a:rPr>
                            <m:t>𝑥</m:t>
                          </m:r>
                          <m:r>
                            <a:rPr lang="en-US" sz="2400" i="1" spc="114" dirty="0" smtClean="0">
                              <a:solidFill>
                                <a:srgbClr val="231F20"/>
                              </a:solidFill>
                              <a:latin typeface="Cambria Math" charset="0"/>
                              <a:cs typeface="Times New Roman"/>
                            </a:rPr>
                            <m:t>)</m:t>
                          </m:r>
                        </m:fName>
                        <m:e>
                          <m:r>
                            <a:rPr lang="en-US" sz="2400" i="1" spc="114" dirty="0">
                              <a:solidFill>
                                <a:srgbClr val="231F20"/>
                              </a:solidFill>
                              <a:latin typeface="Cambria Math" panose="02040503050406030204" pitchFamily="18" charset="0"/>
                              <a:cs typeface="Times New Roman"/>
                            </a:rPr>
                            <m:t>(</m:t>
                          </m:r>
                          <m:r>
                            <a:rPr lang="en-US" sz="2400" i="1" spc="114" dirty="0">
                              <a:solidFill>
                                <a:srgbClr val="231F20"/>
                              </a:solidFill>
                              <a:latin typeface="Cambria Math" panose="02040503050406030204" pitchFamily="18" charset="0"/>
                              <a:cs typeface="Times New Roman"/>
                            </a:rPr>
                            <m:t>𝑦</m:t>
                          </m:r>
                          <m:r>
                            <a:rPr lang="en-US" sz="2400" i="1" spc="114" dirty="0">
                              <a:solidFill>
                                <a:srgbClr val="231F20"/>
                              </a:solidFill>
                              <a:latin typeface="Cambria Math" panose="02040503050406030204" pitchFamily="18" charset="0"/>
                              <a:cs typeface="Times New Roman"/>
                            </a:rPr>
                            <m:t>−</m:t>
                          </m:r>
                          <m:r>
                            <a:rPr lang="en-US" sz="2400" i="1" spc="114" dirty="0">
                              <a:solidFill>
                                <a:srgbClr val="231F20"/>
                              </a:solidFill>
                              <a:latin typeface="Cambria Math" panose="02040503050406030204" pitchFamily="18" charset="0"/>
                              <a:cs typeface="Times New Roman"/>
                            </a:rPr>
                            <m:t>𝑥</m:t>
                          </m:r>
                          <m:r>
                            <a:rPr lang="en-US" sz="2400" i="1" spc="114" dirty="0">
                              <a:solidFill>
                                <a:srgbClr val="231F20"/>
                              </a:solidFill>
                              <a:latin typeface="Cambria Math" panose="02040503050406030204" pitchFamily="18" charset="0"/>
                              <a:cs typeface="Times New Roman"/>
                            </a:rPr>
                            <m:t>)</m:t>
                          </m:r>
                        </m:e>
                      </m:func>
                    </m:oMath>
                  </m:oMathPara>
                </a14:m>
                <a:endParaRPr lang="en-IN" sz="2400" dirty="0">
                  <a:solidFill>
                    <a:prstClr val="black"/>
                  </a:solidFill>
                </a:endParaRPr>
              </a:p>
            </p:txBody>
          </p:sp>
        </mc:Choice>
        <mc:Fallback xmlns="">
          <p:sp>
            <p:nvSpPr>
              <p:cNvPr id="16" name="Rectangle 15">
                <a:extLst>
                  <a:ext uri="{FF2B5EF4-FFF2-40B4-BE49-F238E27FC236}">
                    <a16:creationId xmlns:a16="http://schemas.microsoft.com/office/drawing/2014/main" xmlns:a14="http://schemas.microsoft.com/office/drawing/2010/main" xmlns="" id="{B09AFE61-3C2A-4CFF-BF78-7328EADE9B8D}"/>
                  </a:ext>
                </a:extLst>
              </p:cNvPr>
              <p:cNvSpPr>
                <a:spLocks noRot="1" noChangeAspect="1" noMove="1" noResize="1" noEditPoints="1" noAdjustHandles="1" noChangeArrowheads="1" noChangeShapeType="1" noTextEdit="1"/>
              </p:cNvSpPr>
              <p:nvPr/>
            </p:nvSpPr>
            <p:spPr>
              <a:xfrm>
                <a:off x="5328097" y="5798786"/>
                <a:ext cx="2393284" cy="461665"/>
              </a:xfrm>
              <a:prstGeom prst="rect">
                <a:avLst/>
              </a:prstGeom>
              <a:blipFill rotWithShape="0">
                <a:blip r:embed="rId10"/>
                <a:stretch>
                  <a:fillRect b="-19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ABAF503-A1B0-4B04-B8EA-18CAE91FFA74}"/>
                  </a:ext>
                </a:extLst>
              </p:cNvPr>
              <p:cNvSpPr/>
              <p:nvPr/>
            </p:nvSpPr>
            <p:spPr>
              <a:xfrm>
                <a:off x="5733839" y="3354231"/>
                <a:ext cx="5227983" cy="400110"/>
              </a:xfrm>
              <a:prstGeom prst="rect">
                <a:avLst/>
              </a:prstGeom>
            </p:spPr>
            <p:txBody>
              <a:bodyPr wrap="square">
                <a:spAutoFit/>
              </a:bodyPr>
              <a:lstStyle/>
              <a:p>
                <a:r>
                  <a:rPr lang="en-US" sz="2000" spc="114" dirty="0">
                    <a:solidFill>
                      <a:srgbClr val="231F20"/>
                    </a:solidFill>
                    <a:cs typeface="Times New Roman"/>
                  </a:rPr>
                  <a:t>[Let us see in case of 1-D </a:t>
                </a:r>
                <a14:m>
                  <m:oMath xmlns:m="http://schemas.openxmlformats.org/officeDocument/2006/math">
                    <m:r>
                      <a:rPr lang="en-US" sz="2000" i="1" spc="114" smtClean="0">
                        <a:solidFill>
                          <a:srgbClr val="231F20"/>
                        </a:solidFill>
                        <a:latin typeface="Cambria Math" charset="0"/>
                        <a:cs typeface="Times New Roman"/>
                      </a:rPr>
                      <m:t>𝑥</m:t>
                    </m:r>
                    <m:r>
                      <a:rPr lang="en-US" sz="2000" i="1" spc="114" smtClean="0">
                        <a:solidFill>
                          <a:srgbClr val="231F20"/>
                        </a:solidFill>
                        <a:latin typeface="Cambria Math" charset="0"/>
                        <a:cs typeface="Times New Roman"/>
                      </a:rPr>
                      <m:t>,</m:t>
                    </m:r>
                    <m:r>
                      <a:rPr lang="en-US" sz="2000" i="1" spc="114" smtClean="0">
                        <a:solidFill>
                          <a:srgbClr val="231F20"/>
                        </a:solidFill>
                        <a:latin typeface="Cambria Math" charset="0"/>
                        <a:cs typeface="Times New Roman"/>
                      </a:rPr>
                      <m:t>𝑦</m:t>
                    </m:r>
                  </m:oMath>
                </a14:m>
                <a:r>
                  <a:rPr lang="en-US" sz="2000" spc="114" dirty="0">
                    <a:solidFill>
                      <a:srgbClr val="231F20"/>
                    </a:solidFill>
                    <a:cs typeface="Times New Roman"/>
                  </a:rPr>
                  <a:t>.]</a:t>
                </a:r>
                <a:endParaRPr lang="en-IN" sz="2000" dirty="0">
                  <a:solidFill>
                    <a:prstClr val="black"/>
                  </a:solidFill>
                </a:endParaRPr>
              </a:p>
            </p:txBody>
          </p:sp>
        </mc:Choice>
        <mc:Fallback xmlns="">
          <p:sp>
            <p:nvSpPr>
              <p:cNvPr id="17" name="Rectangle 16">
                <a:extLst>
                  <a:ext uri="{FF2B5EF4-FFF2-40B4-BE49-F238E27FC236}">
                    <a16:creationId xmlns:a16="http://schemas.microsoft.com/office/drawing/2014/main" xmlns:a14="http://schemas.microsoft.com/office/drawing/2010/main" xmlns="" id="{3ABAF503-A1B0-4B04-B8EA-18CAE91FFA74}"/>
                  </a:ext>
                </a:extLst>
              </p:cNvPr>
              <p:cNvSpPr>
                <a:spLocks noRot="1" noChangeAspect="1" noMove="1" noResize="1" noEditPoints="1" noAdjustHandles="1" noChangeArrowheads="1" noChangeShapeType="1" noTextEdit="1"/>
              </p:cNvSpPr>
              <p:nvPr/>
            </p:nvSpPr>
            <p:spPr>
              <a:xfrm>
                <a:off x="5733839" y="3354231"/>
                <a:ext cx="5227983" cy="400110"/>
              </a:xfrm>
              <a:prstGeom prst="rect">
                <a:avLst/>
              </a:prstGeom>
              <a:blipFill rotWithShape="0">
                <a:blip r:embed="rId11"/>
                <a:stretch>
                  <a:fillRect l="-1284"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149951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algn="ctr"/>
            <a:r>
              <a:rPr lang="en-US" sz="2800" dirty="0">
                <a:solidFill>
                  <a:srgbClr val="434343"/>
                </a:solidFill>
              </a:rPr>
              <a:t>Gradient Descent</a:t>
            </a:r>
            <a:endParaRPr sz="2800" dirty="0">
              <a:solidFill>
                <a:srgbClr val="434343"/>
              </a:solidFill>
            </a:endParaRPr>
          </a:p>
        </p:txBody>
      </p:sp>
      <mc:AlternateContent xmlns:mc="http://schemas.openxmlformats.org/markup-compatibility/2006" xmlns:a14="http://schemas.microsoft.com/office/drawing/2010/main">
        <mc:Choice Requires="a14">
          <p:sp>
            <p:nvSpPr>
              <p:cNvPr id="2" name="TextBox 1"/>
              <p:cNvSpPr txBox="1"/>
              <p:nvPr/>
            </p:nvSpPr>
            <p:spPr>
              <a:xfrm>
                <a:off x="1201502" y="1693653"/>
                <a:ext cx="1919885" cy="424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i="1" smtClean="0">
                              <a:solidFill>
                                <a:prstClr val="black"/>
                              </a:solidFill>
                              <a:latin typeface="Cambria Math" panose="02040503050406030204" pitchFamily="18" charset="0"/>
                            </a:rPr>
                          </m:ctrlPr>
                        </m:funcPr>
                        <m:fName>
                          <m:limLow>
                            <m:limLowPr>
                              <m:ctrlPr>
                                <a:rPr lang="en-US" sz="2000" i="1" smtClean="0">
                                  <a:solidFill>
                                    <a:prstClr val="black"/>
                                  </a:solidFill>
                                  <a:latin typeface="Cambria Math" panose="02040503050406030204" pitchFamily="18" charset="0"/>
                                </a:rPr>
                              </m:ctrlPr>
                            </m:limLowPr>
                            <m:e>
                              <m:r>
                                <m:rPr>
                                  <m:sty m:val="p"/>
                                </m:rPr>
                                <a:rPr lang="en-US" sz="2000" smtClean="0">
                                  <a:solidFill>
                                    <a:prstClr val="black"/>
                                  </a:solidFill>
                                  <a:latin typeface="Cambria Math" panose="02040503050406030204" pitchFamily="18" charset="0"/>
                                </a:rPr>
                                <m:t>min</m:t>
                              </m:r>
                            </m:e>
                            <m:lim>
                              <m:r>
                                <a:rPr lang="en-US" sz="2000" b="1" i="1" smtClean="0">
                                  <a:solidFill>
                                    <a:prstClr val="black"/>
                                  </a:solidFill>
                                  <a:latin typeface="Cambria Math" panose="02040503050406030204" pitchFamily="18" charset="0"/>
                                </a:rPr>
                                <m:t>𝒘</m:t>
                              </m:r>
                              <m:r>
                                <a:rPr lang="en-US" sz="2000" b="1" i="1" smtClean="0">
                                  <a:solidFill>
                                    <a:prstClr val="black"/>
                                  </a:solidFill>
                                  <a:latin typeface="Cambria Math" panose="02040503050406030204" pitchFamily="18" charset="0"/>
                                </a:rPr>
                                <m:t>, </m:t>
                              </m:r>
                              <m:r>
                                <a:rPr lang="en-US" sz="2000" b="1" i="1" smtClean="0">
                                  <a:solidFill>
                                    <a:prstClr val="black"/>
                                  </a:solidFill>
                                  <a:latin typeface="Cambria Math" panose="02040503050406030204" pitchFamily="18" charset="0"/>
                                </a:rPr>
                                <m:t>𝒃</m:t>
                              </m:r>
                            </m:lim>
                          </m:limLow>
                        </m:fName>
                        <m:e>
                          <m:r>
                            <m:rPr>
                              <m:sty m:val="p"/>
                            </m:rPr>
                            <a:rPr lang="en-US" sz="2000" smtClean="0">
                              <a:solidFill>
                                <a:prstClr val="black"/>
                              </a:solidFill>
                              <a:latin typeface="Cambria Math" panose="02040503050406030204" pitchFamily="18" charset="0"/>
                            </a:rPr>
                            <m:t>loss</m:t>
                          </m:r>
                          <m:r>
                            <a:rPr lang="en-US" sz="2000" i="1" smtClean="0">
                              <a:solidFill>
                                <a:prstClr val="black"/>
                              </a:solidFill>
                              <a:latin typeface="Cambria Math" panose="02040503050406030204" pitchFamily="18" charset="0"/>
                            </a:rPr>
                            <m:t> </m:t>
                          </m:r>
                          <m:r>
                            <m:rPr>
                              <m:sty m:val="p"/>
                            </m:rPr>
                            <a:rPr lang="en-US" sz="2000" smtClean="0">
                              <a:solidFill>
                                <a:prstClr val="black"/>
                              </a:solidFill>
                              <a:latin typeface="Cambria Math" panose="02040503050406030204" pitchFamily="18" charset="0"/>
                            </a:rPr>
                            <m:t>function</m:t>
                          </m:r>
                        </m:e>
                      </m:func>
                    </m:oMath>
                  </m:oMathPara>
                </a14:m>
                <a:endParaRPr lang="en-IN" sz="2000" dirty="0">
                  <a:solidFill>
                    <a:prstClr val="black"/>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201502" y="1693653"/>
                <a:ext cx="1919885" cy="424155"/>
              </a:xfrm>
              <a:prstGeom prst="rect">
                <a:avLst/>
              </a:prstGeom>
              <a:blipFill rotWithShape="0">
                <a:blip r:embed="rId3"/>
                <a:stretch>
                  <a:fillRect l="-2540" r="-2857" b="-11594"/>
                </a:stretch>
              </a:blipFill>
            </p:spPr>
            <p:txBody>
              <a:bodyPr/>
              <a:lstStyle/>
              <a:p>
                <a:r>
                  <a:rPr lang="en-IN">
                    <a:noFill/>
                  </a:rPr>
                  <a:t> </a:t>
                </a:r>
              </a:p>
            </p:txBody>
          </p:sp>
        </mc:Fallback>
      </mc:AlternateContent>
      <p:grpSp>
        <p:nvGrpSpPr>
          <p:cNvPr id="13" name="Group 12"/>
          <p:cNvGrpSpPr/>
          <p:nvPr/>
        </p:nvGrpSpPr>
        <p:grpSpPr>
          <a:xfrm>
            <a:off x="1143000" y="2128181"/>
            <a:ext cx="2499204" cy="453009"/>
            <a:chOff x="1425198" y="2409568"/>
            <a:chExt cx="2499204" cy="453009"/>
          </a:xfrm>
        </p:grpSpPr>
        <mc:AlternateContent xmlns:mc="http://schemas.openxmlformats.org/markup-compatibility/2006" xmlns:a14="http://schemas.microsoft.com/office/drawing/2010/main">
          <mc:Choice Requires="a14">
            <p:sp>
              <p:nvSpPr>
                <p:cNvPr id="6" name="TextBox 5"/>
                <p:cNvSpPr txBox="1"/>
                <p:nvPr/>
              </p:nvSpPr>
              <p:spPr>
                <a:xfrm>
                  <a:off x="2842054" y="2409568"/>
                  <a:ext cx="1082348" cy="453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i="1" smtClean="0">
                                <a:solidFill>
                                  <a:prstClr val="black"/>
                                </a:solidFill>
                                <a:latin typeface="Cambria Math" panose="02040503050406030204" pitchFamily="18" charset="0"/>
                              </a:rPr>
                            </m:ctrlPr>
                          </m:funcPr>
                          <m:fName>
                            <m:limLow>
                              <m:limLowPr>
                                <m:ctrlPr>
                                  <a:rPr lang="en-US" i="1" smtClean="0">
                                    <a:solidFill>
                                      <a:prstClr val="black"/>
                                    </a:solidFill>
                                    <a:latin typeface="Cambria Math" panose="02040503050406030204" pitchFamily="18" charset="0"/>
                                  </a:rPr>
                                </m:ctrlPr>
                              </m:limLowPr>
                              <m:e>
                                <m:r>
                                  <m:rPr>
                                    <m:sty m:val="p"/>
                                  </m:rPr>
                                  <a:rPr lang="en-US" smtClean="0">
                                    <a:solidFill>
                                      <a:prstClr val="black"/>
                                    </a:solidFill>
                                    <a:latin typeface="Cambria Math" panose="02040503050406030204" pitchFamily="18" charset="0"/>
                                  </a:rPr>
                                  <m:t>min</m:t>
                                </m:r>
                              </m:e>
                              <m:lim>
                                <m:r>
                                  <a:rPr lang="en-US" i="1" smtClean="0">
                                    <a:solidFill>
                                      <a:prstClr val="black"/>
                                    </a:solidFill>
                                    <a:latin typeface="Cambria Math" panose="02040503050406030204" pitchFamily="18" charset="0"/>
                                  </a:rPr>
                                  <m:t>𝜃</m:t>
                                </m:r>
                              </m:lim>
                            </m:limLow>
                          </m:fName>
                          <m:e>
                            <m:r>
                              <a:rPr lang="en-US" b="0" i="1" smtClean="0">
                                <a:solidFill>
                                  <a:prstClr val="black"/>
                                </a:solidFill>
                                <a:latin typeface="Cambria Math" charset="0"/>
                              </a:rPr>
                              <m:t>𝐽</m:t>
                            </m:r>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𝜃</m:t>
                            </m:r>
                            <m:r>
                              <a:rPr lang="en-US" i="1" smtClean="0">
                                <a:solidFill>
                                  <a:prstClr val="black"/>
                                </a:solidFill>
                                <a:latin typeface="Cambria Math" panose="02040503050406030204" pitchFamily="18" charset="0"/>
                              </a:rPr>
                              <m:t>)</m:t>
                            </m:r>
                          </m:e>
                        </m:func>
                      </m:oMath>
                    </m:oMathPara>
                  </a14:m>
                  <a:endParaRPr lang="en-IN" dirty="0">
                    <a:solidFill>
                      <a:prstClr val="black"/>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842054" y="2409568"/>
                  <a:ext cx="1082348" cy="453009"/>
                </a:xfrm>
                <a:prstGeom prst="rect">
                  <a:avLst/>
                </a:prstGeom>
                <a:blipFill rotWithShape="0">
                  <a:blip r:embed="rId4"/>
                  <a:stretch>
                    <a:fillRect b="-4054"/>
                  </a:stretch>
                </a:blipFill>
              </p:spPr>
              <p:txBody>
                <a:bodyPr/>
                <a:lstStyle/>
                <a:p>
                  <a:r>
                    <a:rPr lang="en-US">
                      <a:noFill/>
                    </a:rPr>
                    <a:t> </a:t>
                  </a:r>
                </a:p>
              </p:txBody>
            </p:sp>
          </mc:Fallback>
        </mc:AlternateContent>
        <p:sp>
          <p:nvSpPr>
            <p:cNvPr id="7" name="TextBox 6"/>
            <p:cNvSpPr txBox="1"/>
            <p:nvPr/>
          </p:nvSpPr>
          <p:spPr>
            <a:xfrm>
              <a:off x="1425198" y="2409568"/>
              <a:ext cx="1562928" cy="369332"/>
            </a:xfrm>
            <a:prstGeom prst="rect">
              <a:avLst/>
            </a:prstGeom>
            <a:noFill/>
          </p:spPr>
          <p:txBody>
            <a:bodyPr wrap="none" rtlCol="0">
              <a:spAutoFit/>
            </a:bodyPr>
            <a:lstStyle/>
            <a:p>
              <a:r>
                <a:rPr lang="en-US" dirty="0">
                  <a:solidFill>
                    <a:prstClr val="black"/>
                  </a:solidFill>
                </a:rPr>
                <a:t>More formally,</a:t>
              </a:r>
              <a:endParaRPr lang="en-IN" dirty="0">
                <a:solidFill>
                  <a:prstClr val="black"/>
                </a:solidFill>
              </a:endParaRPr>
            </a:p>
          </p:txBody>
        </p:sp>
      </p:grpSp>
      <p:grpSp>
        <p:nvGrpSpPr>
          <p:cNvPr id="15" name="Group 14"/>
          <p:cNvGrpSpPr/>
          <p:nvPr/>
        </p:nvGrpSpPr>
        <p:grpSpPr>
          <a:xfrm>
            <a:off x="1143000" y="2544117"/>
            <a:ext cx="4430714" cy="526747"/>
            <a:chOff x="1143000" y="2778900"/>
            <a:chExt cx="4430714" cy="526747"/>
          </a:xfrm>
        </p:grpSpPr>
        <mc:AlternateContent xmlns:mc="http://schemas.openxmlformats.org/markup-compatibility/2006" xmlns:a14="http://schemas.microsoft.com/office/drawing/2010/main">
          <mc:Choice Requires="a14">
            <p:sp>
              <p:nvSpPr>
                <p:cNvPr id="5" name="TextBox 4"/>
                <p:cNvSpPr txBox="1"/>
                <p:nvPr/>
              </p:nvSpPr>
              <p:spPr>
                <a:xfrm>
                  <a:off x="1143000" y="2862577"/>
                  <a:ext cx="2832827" cy="369332"/>
                </a:xfrm>
                <a:prstGeom prst="rect">
                  <a:avLst/>
                </a:prstGeom>
                <a:noFill/>
              </p:spPr>
              <p:txBody>
                <a:bodyPr wrap="none" rtlCol="0">
                  <a:spAutoFit/>
                </a:bodyPr>
                <a:lstStyle/>
                <a:p>
                  <a:r>
                    <a:rPr lang="en-US" dirty="0">
                      <a:solidFill>
                        <a:prstClr val="black"/>
                      </a:solidFill>
                    </a:rPr>
                    <a:t>For scalar </a:t>
                  </a:r>
                  <a14:m>
                    <m:oMath xmlns:m="http://schemas.openxmlformats.org/officeDocument/2006/math">
                      <m:r>
                        <a:rPr lang="en-US" i="1" dirty="0" smtClean="0">
                          <a:solidFill>
                            <a:prstClr val="black"/>
                          </a:solidFill>
                          <a:latin typeface="Cambria Math" charset="0"/>
                        </a:rPr>
                        <m:t>𝜃</m:t>
                      </m:r>
                    </m:oMath>
                  </a14:m>
                  <a:r>
                    <a:rPr lang="en-US" dirty="0">
                      <a:solidFill>
                        <a:prstClr val="black"/>
                      </a:solidFill>
                    </a:rPr>
                    <a:t>, the condition is</a:t>
                  </a:r>
                </a:p>
              </p:txBody>
            </p:sp>
          </mc:Choice>
          <mc:Fallback xmlns="">
            <p:sp>
              <p:nvSpPr>
                <p:cNvPr id="5" name="TextBox 4"/>
                <p:cNvSpPr txBox="1">
                  <a:spLocks noRot="1" noChangeAspect="1" noMove="1" noResize="1" noEditPoints="1" noAdjustHandles="1" noChangeArrowheads="1" noChangeShapeType="1" noTextEdit="1"/>
                </p:cNvSpPr>
                <p:nvPr/>
              </p:nvSpPr>
              <p:spPr>
                <a:xfrm>
                  <a:off x="1143000" y="2862577"/>
                  <a:ext cx="2832827" cy="369332"/>
                </a:xfrm>
                <a:prstGeom prst="rect">
                  <a:avLst/>
                </a:prstGeom>
                <a:blipFill rotWithShape="0">
                  <a:blip r:embed="rId5"/>
                  <a:stretch>
                    <a:fillRect l="-1940" t="-10000" r="-1078"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984048" y="2778900"/>
                  <a:ext cx="1589666" cy="526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prstClr val="black"/>
                                </a:solidFill>
                                <a:latin typeface="Cambria Math" panose="02040503050406030204" pitchFamily="18" charset="0"/>
                              </a:rPr>
                            </m:ctrlPr>
                          </m:sSupPr>
                          <m:e>
                            <m:r>
                              <a:rPr lang="en-US" b="0" i="1" smtClean="0">
                                <a:solidFill>
                                  <a:prstClr val="black"/>
                                </a:solidFill>
                                <a:latin typeface="Cambria Math" charset="0"/>
                              </a:rPr>
                              <m:t>𝐽</m:t>
                            </m:r>
                          </m:e>
                          <m:sup>
                            <m:r>
                              <a:rPr lang="en-US" i="1" smtClean="0">
                                <a:solidFill>
                                  <a:prstClr val="black"/>
                                </a:solidFill>
                                <a:latin typeface="Cambria Math" charset="0"/>
                              </a:rPr>
                              <m:t>′</m:t>
                            </m:r>
                          </m:sup>
                        </m:sSup>
                        <m:d>
                          <m:dPr>
                            <m:ctrlPr>
                              <a:rPr lang="en-US" i="1" smtClean="0">
                                <a:solidFill>
                                  <a:prstClr val="black"/>
                                </a:solidFill>
                                <a:latin typeface="Cambria Math" panose="02040503050406030204" pitchFamily="18" charset="0"/>
                              </a:rPr>
                            </m:ctrlPr>
                          </m:dPr>
                          <m:e>
                            <m:r>
                              <a:rPr lang="en-US" i="1" smtClean="0">
                                <a:solidFill>
                                  <a:prstClr val="black"/>
                                </a:solidFill>
                                <a:latin typeface="Cambria Math" charset="0"/>
                              </a:rPr>
                              <m:t>𝜃</m:t>
                            </m:r>
                          </m:e>
                        </m:d>
                        <m:r>
                          <a:rPr lang="en-US" i="1" smtClean="0">
                            <a:solidFill>
                              <a:prstClr val="black"/>
                            </a:solidFill>
                            <a:latin typeface="Cambria Math" charset="0"/>
                          </a:rPr>
                          <m:t>= </m:t>
                        </m:r>
                        <m:f>
                          <m:fPr>
                            <m:ctrlPr>
                              <a:rPr lang="mr-IN" i="1" smtClean="0">
                                <a:solidFill>
                                  <a:prstClr val="black"/>
                                </a:solidFill>
                                <a:latin typeface="Cambria Math" panose="02040503050406030204" pitchFamily="18" charset="0"/>
                              </a:rPr>
                            </m:ctrlPr>
                          </m:fPr>
                          <m:num>
                            <m:r>
                              <a:rPr lang="mr-IN" i="1" smtClean="0">
                                <a:solidFill>
                                  <a:prstClr val="black"/>
                                </a:solidFill>
                                <a:latin typeface="Cambria Math" charset="0"/>
                              </a:rPr>
                              <m:t>𝜕</m:t>
                            </m:r>
                            <m:r>
                              <a:rPr lang="en-US" b="0" i="1" smtClean="0">
                                <a:solidFill>
                                  <a:prstClr val="black"/>
                                </a:solidFill>
                                <a:latin typeface="Cambria Math" charset="0"/>
                              </a:rPr>
                              <m:t>𝐽</m:t>
                            </m:r>
                          </m:num>
                          <m:den>
                            <m:r>
                              <a:rPr lang="mr-IN" i="1" smtClean="0">
                                <a:solidFill>
                                  <a:prstClr val="black"/>
                                </a:solidFill>
                                <a:latin typeface="Cambria Math" charset="0"/>
                              </a:rPr>
                              <m:t>𝜕</m:t>
                            </m:r>
                            <m:r>
                              <a:rPr lang="en-US" i="1" smtClean="0">
                                <a:solidFill>
                                  <a:prstClr val="black"/>
                                </a:solidFill>
                                <a:latin typeface="Cambria Math" charset="0"/>
                              </a:rPr>
                              <m:t>𝜃</m:t>
                            </m:r>
                          </m:den>
                        </m:f>
                        <m:r>
                          <a:rPr lang="en-US" i="1" smtClean="0">
                            <a:solidFill>
                              <a:prstClr val="black"/>
                            </a:solidFill>
                            <a:latin typeface="Cambria Math" charset="0"/>
                          </a:rPr>
                          <m:t>=0</m:t>
                        </m:r>
                      </m:oMath>
                    </m:oMathPara>
                  </a14:m>
                  <a:endParaRPr lang="en-US" dirty="0">
                    <a:solidFill>
                      <a:prstClr val="black"/>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984048" y="2778900"/>
                  <a:ext cx="1589666" cy="526747"/>
                </a:xfrm>
                <a:prstGeom prst="rect">
                  <a:avLst/>
                </a:prstGeom>
                <a:blipFill rotWithShape="0">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 name="Rectangle 13"/>
              <p:cNvSpPr/>
              <p:nvPr/>
            </p:nvSpPr>
            <p:spPr>
              <a:xfrm>
                <a:off x="1143000" y="3133902"/>
                <a:ext cx="5221429" cy="3311548"/>
              </a:xfrm>
              <a:prstGeom prst="rect">
                <a:avLst/>
              </a:prstGeom>
            </p:spPr>
            <p:txBody>
              <a:bodyPr wrap="none">
                <a:spAutoFit/>
              </a:bodyPr>
              <a:lstStyle/>
              <a:p>
                <a:r>
                  <a:rPr lang="en-US" dirty="0">
                    <a:solidFill>
                      <a:prstClr val="black"/>
                    </a:solidFill>
                  </a:rPr>
                  <a:t>For higher dimensional </a:t>
                </a:r>
                <a14:m>
                  <m:oMath xmlns:m="http://schemas.openxmlformats.org/officeDocument/2006/math">
                    <m:r>
                      <a:rPr lang="en-US" b="1" i="1" dirty="0">
                        <a:solidFill>
                          <a:prstClr val="black"/>
                        </a:solidFill>
                        <a:latin typeface="Cambria Math" charset="0"/>
                      </a:rPr>
                      <m:t>𝜽</m:t>
                    </m:r>
                  </m:oMath>
                </a14:m>
                <a:r>
                  <a:rPr lang="en-IN" dirty="0">
                    <a:solidFill>
                      <a:prstClr val="black"/>
                    </a:solidFill>
                  </a:rPr>
                  <a:t>, the condition boils down to</a:t>
                </a:r>
              </a:p>
              <a:p>
                <a:pPr/>
                <a14:m>
                  <m:oMathPara xmlns:m="http://schemas.openxmlformats.org/officeDocument/2006/math">
                    <m:oMathParaPr>
                      <m:jc m:val="left"/>
                    </m:oMathParaPr>
                    <m:oMath xmlns:m="http://schemas.openxmlformats.org/officeDocument/2006/math">
                      <m:sSup>
                        <m:sSupPr>
                          <m:ctrlPr>
                            <a:rPr lang="en-US" i="1">
                              <a:solidFill>
                                <a:prstClr val="black"/>
                              </a:solidFill>
                              <a:latin typeface="Cambria Math" panose="02040503050406030204" pitchFamily="18" charset="0"/>
                            </a:rPr>
                          </m:ctrlPr>
                        </m:sSupPr>
                        <m:e>
                          <m:r>
                            <a:rPr lang="en-US" b="0" i="1" smtClean="0">
                              <a:solidFill>
                                <a:prstClr val="black"/>
                              </a:solidFill>
                              <a:latin typeface="Cambria Math" charset="0"/>
                            </a:rPr>
                            <m:t>𝐽</m:t>
                          </m:r>
                        </m:e>
                        <m:sup>
                          <m:r>
                            <a:rPr lang="en-US" i="1">
                              <a:solidFill>
                                <a:prstClr val="black"/>
                              </a:solidFill>
                              <a:latin typeface="Cambria Math" charset="0"/>
                            </a:rPr>
                            <m:t>′</m:t>
                          </m:r>
                        </m:sup>
                      </m:sSup>
                      <m:d>
                        <m:dPr>
                          <m:ctrlPr>
                            <a:rPr lang="en-US" i="1">
                              <a:solidFill>
                                <a:prstClr val="black"/>
                              </a:solidFill>
                              <a:latin typeface="Cambria Math" panose="02040503050406030204" pitchFamily="18" charset="0"/>
                            </a:rPr>
                          </m:ctrlPr>
                        </m:dPr>
                        <m:e>
                          <m:r>
                            <a:rPr lang="en-US" b="1" i="1">
                              <a:solidFill>
                                <a:prstClr val="black"/>
                              </a:solidFill>
                              <a:latin typeface="Cambria Math" charset="0"/>
                            </a:rPr>
                            <m:t>𝜽</m:t>
                          </m:r>
                        </m:e>
                      </m:d>
                      <m:r>
                        <a:rPr lang="en-US" i="1">
                          <a:solidFill>
                            <a:prstClr val="black"/>
                          </a:solidFill>
                          <a:latin typeface="Cambria Math" charset="0"/>
                        </a:rPr>
                        <m:t>= </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ea typeface="Cambria Math" panose="02040503050406030204" pitchFamily="18" charset="0"/>
                            </a:rPr>
                            <m:t>𝛻</m:t>
                          </m:r>
                        </m:e>
                        <m:sub>
                          <m:r>
                            <a:rPr lang="en-US" b="1" i="1" smtClean="0">
                              <a:solidFill>
                                <a:prstClr val="black"/>
                              </a:solidFill>
                              <a:latin typeface="Cambria Math" panose="02040503050406030204" pitchFamily="18" charset="0"/>
                            </a:rPr>
                            <m:t>𝜽</m:t>
                          </m:r>
                        </m:sub>
                      </m:sSub>
                      <m:r>
                        <a:rPr lang="en-US" b="0" i="1" smtClean="0">
                          <a:solidFill>
                            <a:prstClr val="black"/>
                          </a:solidFill>
                          <a:latin typeface="Cambria Math" charset="0"/>
                        </a:rPr>
                        <m:t>𝐽</m:t>
                      </m:r>
                      <m:r>
                        <a:rPr lang="en-US" i="1">
                          <a:solidFill>
                            <a:prstClr val="black"/>
                          </a:solidFill>
                          <a:latin typeface="Cambria Math" charset="0"/>
                        </a:rPr>
                        <m:t>=</m:t>
                      </m:r>
                      <m:r>
                        <a:rPr lang="en-US" b="1" i="1">
                          <a:solidFill>
                            <a:prstClr val="black"/>
                          </a:solidFill>
                          <a:latin typeface="Cambria Math" charset="0"/>
                        </a:rPr>
                        <m:t>𝟎</m:t>
                      </m:r>
                    </m:oMath>
                  </m:oMathPara>
                </a14:m>
                <a:endParaRPr lang="en-US" b="1" dirty="0">
                  <a:solidFill>
                    <a:prstClr val="black"/>
                  </a:solidFill>
                </a:endParaRPr>
              </a:p>
              <a:p>
                <a:pPr/>
                <a14:m>
                  <m:oMathPara xmlns:m="http://schemas.openxmlformats.org/officeDocument/2006/math">
                    <m:oMathParaPr>
                      <m:jc m:val="left"/>
                    </m:oMathParaPr>
                    <m:oMath xmlns:m="http://schemas.openxmlformats.org/officeDocument/2006/math">
                      <m:r>
                        <a:rPr lang="en-US" i="1" smtClean="0">
                          <a:solidFill>
                            <a:prstClr val="black"/>
                          </a:solidFill>
                          <a:latin typeface="Cambria Math" panose="02040503050406030204" pitchFamily="18" charset="0"/>
                          <a:ea typeface="Cambria Math" panose="02040503050406030204" pitchFamily="18" charset="0"/>
                        </a:rPr>
                        <m:t>⇒ </m:t>
                      </m:r>
                      <m:d>
                        <m:dPr>
                          <m:begChr m:val="["/>
                          <m:endChr m:val="]"/>
                          <m:ctrlPr>
                            <a:rPr lang="en-US" i="1" smtClean="0">
                              <a:solidFill>
                                <a:prstClr val="black"/>
                              </a:solidFill>
                              <a:latin typeface="Cambria Math" panose="02040503050406030204" pitchFamily="18" charset="0"/>
                              <a:ea typeface="Cambria Math" panose="02040503050406030204" pitchFamily="18" charset="0"/>
                            </a:rPr>
                          </m:ctrlPr>
                        </m:dPr>
                        <m:e>
                          <m:f>
                            <m:fPr>
                              <m:ctrlPr>
                                <a:rPr lang="en-US" i="1" smtClean="0">
                                  <a:solidFill>
                                    <a:prstClr val="black"/>
                                  </a:solidFill>
                                  <a:latin typeface="Cambria Math" panose="02040503050406030204" pitchFamily="18" charset="0"/>
                                  <a:ea typeface="Cambria Math" panose="02040503050406030204" pitchFamily="18" charset="0"/>
                                </a:rPr>
                              </m:ctrlPr>
                            </m:fPr>
                            <m:num>
                              <m:r>
                                <a:rPr lang="en-US" i="1" smtClean="0">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charset="0"/>
                                  <a:ea typeface="Cambria Math" panose="02040503050406030204" pitchFamily="18" charset="0"/>
                                </a:rPr>
                                <m:t>𝐽</m:t>
                              </m:r>
                            </m:num>
                            <m:den>
                              <m:r>
                                <a:rPr lang="en-US" i="1" smtClean="0">
                                  <a:solidFill>
                                    <a:prstClr val="black"/>
                                  </a:solidFill>
                                  <a:latin typeface="Cambria Math" panose="02040503050406030204" pitchFamily="18" charset="0"/>
                                  <a:ea typeface="Cambria Math" panose="02040503050406030204" pitchFamily="18" charset="0"/>
                                </a:rPr>
                                <m:t>𝜕</m:t>
                              </m:r>
                              <m:sSub>
                                <m:sSubPr>
                                  <m:ctrlPr>
                                    <a:rPr lang="en-US" i="1" smtClean="0">
                                      <a:solidFill>
                                        <a:prstClr val="black"/>
                                      </a:solidFill>
                                      <a:latin typeface="Cambria Math" panose="02040503050406030204" pitchFamily="18" charset="0"/>
                                      <a:ea typeface="Cambria Math" panose="02040503050406030204" pitchFamily="18" charset="0"/>
                                    </a:rPr>
                                  </m:ctrlPr>
                                </m:sSubPr>
                                <m:e>
                                  <m:r>
                                    <a:rPr lang="en-US" i="1" smtClean="0">
                                      <a:solidFill>
                                        <a:prstClr val="black"/>
                                      </a:solidFill>
                                      <a:latin typeface="Cambria Math" panose="02040503050406030204" pitchFamily="18" charset="0"/>
                                      <a:ea typeface="Cambria Math" panose="02040503050406030204" pitchFamily="18" charset="0"/>
                                    </a:rPr>
                                    <m:t>𝜃</m:t>
                                  </m:r>
                                </m:e>
                                <m:sub>
                                  <m:r>
                                    <a:rPr lang="en-US" i="1" smtClean="0">
                                      <a:solidFill>
                                        <a:prstClr val="black"/>
                                      </a:solidFill>
                                      <a:latin typeface="Cambria Math" panose="02040503050406030204" pitchFamily="18" charset="0"/>
                                      <a:ea typeface="Cambria Math" panose="02040503050406030204" pitchFamily="18" charset="0"/>
                                    </a:rPr>
                                    <m:t>1</m:t>
                                  </m:r>
                                </m:sub>
                              </m:sSub>
                            </m:den>
                          </m:f>
                          <m:r>
                            <a:rPr lang="en-US"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charset="0"/>
                                  <a:ea typeface="Cambria Math" panose="02040503050406030204" pitchFamily="18" charset="0"/>
                                </a:rPr>
                                <m:t>𝐽</m:t>
                              </m:r>
                            </m:num>
                            <m:den>
                              <m:r>
                                <a:rPr lang="en-US" i="1">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𝜃</m:t>
                                  </m:r>
                                </m:e>
                                <m:sub>
                                  <m:r>
                                    <a:rPr lang="en-US" i="1" smtClean="0">
                                      <a:solidFill>
                                        <a:prstClr val="black"/>
                                      </a:solidFill>
                                      <a:latin typeface="Cambria Math" panose="02040503050406030204" pitchFamily="18" charset="0"/>
                                      <a:ea typeface="Cambria Math" panose="02040503050406030204" pitchFamily="18" charset="0"/>
                                    </a:rPr>
                                    <m:t>2</m:t>
                                  </m:r>
                                </m:sub>
                              </m:sSub>
                            </m:den>
                          </m:f>
                          <m:r>
                            <a:rPr lang="en-US" i="1" smtClean="0">
                              <a:solidFill>
                                <a:prstClr val="black"/>
                              </a:solidFill>
                              <a:latin typeface="Cambria Math" panose="02040503050406030204" pitchFamily="18" charset="0"/>
                              <a:ea typeface="Cambria Math" panose="02040503050406030204" pitchFamily="18" charset="0"/>
                            </a:rPr>
                            <m:t>, …,</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charset="0"/>
                                  <a:ea typeface="Cambria Math" panose="02040503050406030204" pitchFamily="18" charset="0"/>
                                </a:rPr>
                                <m:t>𝐽</m:t>
                              </m:r>
                            </m:num>
                            <m:den>
                              <m:r>
                                <a:rPr lang="en-US" i="1">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𝜃</m:t>
                                  </m:r>
                                </m:e>
                                <m:sub>
                                  <m:r>
                                    <a:rPr lang="en-US" i="1" smtClean="0">
                                      <a:solidFill>
                                        <a:prstClr val="black"/>
                                      </a:solidFill>
                                      <a:latin typeface="Cambria Math" panose="02040503050406030204" pitchFamily="18" charset="0"/>
                                      <a:ea typeface="Cambria Math" panose="02040503050406030204" pitchFamily="18" charset="0"/>
                                    </a:rPr>
                                    <m:t>𝑁</m:t>
                                  </m:r>
                                </m:sub>
                              </m:sSub>
                            </m:den>
                          </m:f>
                        </m:e>
                      </m:d>
                      <m:r>
                        <a:rPr lang="en-US" smtClean="0">
                          <a:solidFill>
                            <a:prstClr val="black"/>
                          </a:solidFill>
                          <a:latin typeface="Cambria Math" panose="02040503050406030204" pitchFamily="18" charset="0"/>
                          <a:ea typeface="Cambria Math" panose="02040503050406030204" pitchFamily="18" charset="0"/>
                        </a:rPr>
                        <m:t>=</m:t>
                      </m:r>
                      <m:r>
                        <a:rPr lang="en-US" b="1" smtClean="0">
                          <a:solidFill>
                            <a:prstClr val="black"/>
                          </a:solidFill>
                          <a:latin typeface="Cambria Math" panose="02040503050406030204" pitchFamily="18" charset="0"/>
                          <a:ea typeface="Cambria Math" panose="02040503050406030204" pitchFamily="18" charset="0"/>
                        </a:rPr>
                        <m:t>𝟎</m:t>
                      </m:r>
                    </m:oMath>
                  </m:oMathPara>
                </a14:m>
                <a:endParaRPr lang="en-US" b="1" dirty="0">
                  <a:solidFill>
                    <a:prstClr val="black"/>
                  </a:solidFill>
                </a:endParaRPr>
              </a:p>
              <a:p>
                <a:pPr/>
                <a14:m>
                  <m:oMathPara xmlns:m="http://schemas.openxmlformats.org/officeDocument/2006/math">
                    <m:oMathParaPr>
                      <m:jc m:val="left"/>
                    </m:oMathParaPr>
                    <m:oMath xmlns:m="http://schemas.openxmlformats.org/officeDocument/2006/math">
                      <m:r>
                        <a:rPr lang="en-US" b="1" i="1" smtClean="0">
                          <a:solidFill>
                            <a:prstClr val="black"/>
                          </a:solidFill>
                          <a:latin typeface="Cambria Math" panose="02040503050406030204" pitchFamily="18" charset="0"/>
                          <a:ea typeface="Cambria Math" panose="02040503050406030204" pitchFamily="18" charset="0"/>
                        </a:rPr>
                        <m:t>⇒ </m:t>
                      </m:r>
                      <m:d>
                        <m:dPr>
                          <m:begChr m:val="["/>
                          <m:endChr m:val="]"/>
                          <m:ctrlPr>
                            <a:rPr lang="en-US" b="1" i="1" smtClean="0">
                              <a:solidFill>
                                <a:prstClr val="black"/>
                              </a:solidFill>
                              <a:latin typeface="Cambria Math" panose="02040503050406030204" pitchFamily="18" charset="0"/>
                              <a:ea typeface="Cambria Math" panose="02040503050406030204" pitchFamily="18" charset="0"/>
                            </a:rPr>
                          </m:ctrlPr>
                        </m:dPr>
                        <m:e>
                          <m:eqArr>
                            <m:eqArrPr>
                              <m:ctrlPr>
                                <a:rPr lang="en-US" b="1" i="1" smtClean="0">
                                  <a:solidFill>
                                    <a:prstClr val="black"/>
                                  </a:solidFill>
                                  <a:latin typeface="Cambria Math" panose="02040503050406030204" pitchFamily="18" charset="0"/>
                                  <a:ea typeface="Cambria Math" panose="02040503050406030204" pitchFamily="18" charset="0"/>
                                </a:rPr>
                              </m:ctrlPr>
                            </m:eqArrPr>
                            <m:e>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charset="0"/>
                                      <a:ea typeface="Cambria Math" panose="02040503050406030204" pitchFamily="18" charset="0"/>
                                    </a:rPr>
                                    <m:t>𝐽</m:t>
                                  </m:r>
                                </m:num>
                                <m:den>
                                  <m:r>
                                    <a:rPr lang="en-US" i="1">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𝜃</m:t>
                                      </m:r>
                                    </m:e>
                                    <m:sub>
                                      <m:r>
                                        <a:rPr lang="en-US" i="1">
                                          <a:solidFill>
                                            <a:prstClr val="black"/>
                                          </a:solidFill>
                                          <a:latin typeface="Cambria Math" panose="02040503050406030204" pitchFamily="18" charset="0"/>
                                          <a:ea typeface="Cambria Math" panose="02040503050406030204" pitchFamily="18" charset="0"/>
                                        </a:rPr>
                                        <m:t>1</m:t>
                                      </m:r>
                                    </m:sub>
                                  </m:sSub>
                                </m:den>
                              </m:f>
                            </m:e>
                            <m:e>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charset="0"/>
                                      <a:ea typeface="Cambria Math" panose="02040503050406030204" pitchFamily="18" charset="0"/>
                                    </a:rPr>
                                    <m:t>𝐽</m:t>
                                  </m:r>
                                </m:num>
                                <m:den>
                                  <m:r>
                                    <a:rPr lang="en-US" i="1">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𝜃</m:t>
                                      </m:r>
                                    </m:e>
                                    <m:sub>
                                      <m:r>
                                        <a:rPr lang="en-US" i="1">
                                          <a:solidFill>
                                            <a:prstClr val="black"/>
                                          </a:solidFill>
                                          <a:latin typeface="Cambria Math" panose="02040503050406030204" pitchFamily="18" charset="0"/>
                                          <a:ea typeface="Cambria Math" panose="02040503050406030204" pitchFamily="18" charset="0"/>
                                        </a:rPr>
                                        <m:t>2</m:t>
                                      </m:r>
                                    </m:sub>
                                  </m:sSub>
                                </m:den>
                              </m:f>
                            </m:e>
                            <m:e>
                              <m:r>
                                <a:rPr lang="en-IN" i="1" smtClean="0">
                                  <a:solidFill>
                                    <a:prstClr val="black"/>
                                  </a:solidFill>
                                  <a:latin typeface="Cambria Math" panose="02040503050406030204" pitchFamily="18" charset="0"/>
                                </a:rPr>
                                <m:t>⋮</m:t>
                              </m:r>
                            </m:e>
                            <m:e>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charset="0"/>
                                      <a:ea typeface="Cambria Math" panose="02040503050406030204" pitchFamily="18" charset="0"/>
                                    </a:rPr>
                                    <m:t>𝐽</m:t>
                                  </m:r>
                                </m:num>
                                <m:den>
                                  <m:r>
                                    <a:rPr lang="en-US" i="1">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𝜃</m:t>
                                      </m:r>
                                    </m:e>
                                    <m:sub>
                                      <m:r>
                                        <a:rPr lang="en-US" i="1">
                                          <a:solidFill>
                                            <a:prstClr val="black"/>
                                          </a:solidFill>
                                          <a:latin typeface="Cambria Math" panose="02040503050406030204" pitchFamily="18" charset="0"/>
                                          <a:ea typeface="Cambria Math" panose="02040503050406030204" pitchFamily="18" charset="0"/>
                                        </a:rPr>
                                        <m:t>𝑁</m:t>
                                      </m:r>
                                    </m:sub>
                                  </m:sSub>
                                </m:den>
                              </m:f>
                            </m:e>
                          </m:eqArr>
                        </m:e>
                      </m:d>
                      <m:r>
                        <a:rPr lang="en-US" b="1" i="1" smtClean="0">
                          <a:solidFill>
                            <a:prstClr val="black"/>
                          </a:solidFill>
                          <a:latin typeface="Cambria Math" panose="02040503050406030204" pitchFamily="18" charset="0"/>
                          <a:ea typeface="Cambria Math" panose="02040503050406030204" pitchFamily="18" charset="0"/>
                        </a:rPr>
                        <m:t>=</m:t>
                      </m:r>
                      <m:d>
                        <m:dPr>
                          <m:begChr m:val="["/>
                          <m:endChr m:val="]"/>
                          <m:ctrlPr>
                            <a:rPr lang="en-US" b="1" i="1">
                              <a:solidFill>
                                <a:prstClr val="black"/>
                              </a:solidFill>
                              <a:latin typeface="Cambria Math" panose="02040503050406030204" pitchFamily="18" charset="0"/>
                              <a:ea typeface="Cambria Math" panose="02040503050406030204" pitchFamily="18" charset="0"/>
                            </a:rPr>
                          </m:ctrlPr>
                        </m:dPr>
                        <m:e>
                          <m:eqArr>
                            <m:eqArrPr>
                              <m:ctrlPr>
                                <a:rPr lang="en-US" b="1" i="1">
                                  <a:solidFill>
                                    <a:prstClr val="black"/>
                                  </a:solidFill>
                                  <a:latin typeface="Cambria Math" panose="02040503050406030204" pitchFamily="18" charset="0"/>
                                  <a:ea typeface="Cambria Math" panose="02040503050406030204" pitchFamily="18" charset="0"/>
                                </a:rPr>
                              </m:ctrlPr>
                            </m:eqArrPr>
                            <m:e>
                              <m:r>
                                <a:rPr lang="en-US" i="1" smtClean="0">
                                  <a:solidFill>
                                    <a:prstClr val="black"/>
                                  </a:solidFill>
                                  <a:latin typeface="Cambria Math" panose="02040503050406030204" pitchFamily="18" charset="0"/>
                                  <a:ea typeface="Cambria Math" panose="02040503050406030204" pitchFamily="18" charset="0"/>
                                </a:rPr>
                                <m:t>0</m:t>
                              </m:r>
                            </m:e>
                            <m:e>
                              <m:r>
                                <a:rPr lang="en-US" i="1" smtClean="0">
                                  <a:solidFill>
                                    <a:prstClr val="black"/>
                                  </a:solidFill>
                                  <a:latin typeface="Cambria Math" panose="02040503050406030204" pitchFamily="18" charset="0"/>
                                  <a:ea typeface="Cambria Math" panose="02040503050406030204" pitchFamily="18" charset="0"/>
                                </a:rPr>
                                <m:t>0</m:t>
                              </m:r>
                            </m:e>
                            <m:e>
                              <m:r>
                                <a:rPr lang="en-US" b="1" i="1" smtClean="0">
                                  <a:solidFill>
                                    <a:prstClr val="black"/>
                                  </a:solidFill>
                                  <a:latin typeface="Cambria Math" panose="02040503050406030204" pitchFamily="18" charset="0"/>
                                  <a:ea typeface="Cambria Math" panose="02040503050406030204" pitchFamily="18" charset="0"/>
                                </a:rPr>
                                <m:t>⋮</m:t>
                              </m:r>
                            </m:e>
                            <m:e>
                              <m:r>
                                <a:rPr lang="en-US" i="1" smtClean="0">
                                  <a:solidFill>
                                    <a:prstClr val="black"/>
                                  </a:solidFill>
                                  <a:latin typeface="Cambria Math" panose="02040503050406030204" pitchFamily="18" charset="0"/>
                                  <a:ea typeface="Cambria Math" panose="02040503050406030204" pitchFamily="18" charset="0"/>
                                </a:rPr>
                                <m:t>0</m:t>
                              </m:r>
                            </m:e>
                          </m:eqArr>
                        </m:e>
                      </m:d>
                    </m:oMath>
                  </m:oMathPara>
                </a14:m>
                <a:endParaRPr lang="en-US" b="1" dirty="0">
                  <a:solidFill>
                    <a:prstClr val="black"/>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1143000" y="3133902"/>
                <a:ext cx="5221429" cy="3311548"/>
              </a:xfrm>
              <a:prstGeom prst="rect">
                <a:avLst/>
              </a:prstGeom>
              <a:blipFill rotWithShape="0">
                <a:blip r:embed="rId7"/>
                <a:stretch>
                  <a:fillRect l="-1051" t="-2578" r="-234"/>
                </a:stretch>
              </a:blipFill>
            </p:spPr>
            <p:txBody>
              <a:bodyPr/>
              <a:lstStyle/>
              <a:p>
                <a:r>
                  <a:rPr lang="en-US">
                    <a:noFill/>
                  </a:rPr>
                  <a:t> </a:t>
                </a:r>
              </a:p>
            </p:txBody>
          </p:sp>
        </mc:Fallback>
      </mc:AlternateContent>
      <p:grpSp>
        <p:nvGrpSpPr>
          <p:cNvPr id="18" name="Group 17"/>
          <p:cNvGrpSpPr/>
          <p:nvPr/>
        </p:nvGrpSpPr>
        <p:grpSpPr>
          <a:xfrm>
            <a:off x="6761205" y="1859517"/>
            <a:ext cx="4724400" cy="3998399"/>
            <a:chOff x="6761205" y="1859517"/>
            <a:chExt cx="4724400" cy="3998399"/>
          </a:xfrm>
        </p:grpSpPr>
        <p:pic>
          <p:nvPicPr>
            <p:cNvPr id="12" name="Picture 11"/>
            <p:cNvPicPr>
              <a:picLocks noChangeAspect="1"/>
            </p:cNvPicPr>
            <p:nvPr/>
          </p:nvPicPr>
          <p:blipFill rotWithShape="1">
            <a:blip r:embed="rId8"/>
            <a:srcRect t="8242" b="6662"/>
            <a:stretch/>
          </p:blipFill>
          <p:spPr>
            <a:xfrm>
              <a:off x="6761205" y="2228849"/>
              <a:ext cx="4724400" cy="3371851"/>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6761205" y="1859517"/>
                  <a:ext cx="6591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rPr>
                          <m:t>𝐽</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𝜃</m:t>
                        </m:r>
                        <m:r>
                          <a:rPr lang="en-US" i="1">
                            <a:solidFill>
                              <a:prstClr val="black"/>
                            </a:solidFill>
                            <a:latin typeface="Cambria Math" panose="02040503050406030204" pitchFamily="18" charset="0"/>
                          </a:rPr>
                          <m:t>)</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6761205" y="1859517"/>
                  <a:ext cx="659155" cy="369332"/>
                </a:xfrm>
                <a:prstGeom prst="rect">
                  <a:avLst/>
                </a:prstGeom>
                <a:blipFill rotWithShape="0">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355151" y="5433417"/>
                  <a:ext cx="11568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prstClr val="black"/>
                                </a:solidFill>
                                <a:latin typeface="Cambria Math" panose="02040503050406030204" pitchFamily="18" charset="0"/>
                              </a:rPr>
                            </m:ctrlPr>
                          </m:sSupPr>
                          <m:e>
                            <m:r>
                              <a:rPr lang="en-US" i="1">
                                <a:solidFill>
                                  <a:prstClr val="black"/>
                                </a:solidFill>
                                <a:latin typeface="Cambria Math" charset="0"/>
                              </a:rPr>
                              <m:t>𝐽</m:t>
                            </m:r>
                          </m:e>
                          <m:sup>
                            <m:r>
                              <a:rPr lang="en-US" i="1">
                                <a:solidFill>
                                  <a:prstClr val="black"/>
                                </a:solidFill>
                                <a:latin typeface="Cambria Math" charset="0"/>
                              </a:rPr>
                              <m:t>′</m:t>
                            </m:r>
                          </m:sup>
                        </m:sSup>
                        <m:d>
                          <m:dPr>
                            <m:ctrlPr>
                              <a:rPr lang="en-US" i="1">
                                <a:solidFill>
                                  <a:prstClr val="black"/>
                                </a:solidFill>
                                <a:latin typeface="Cambria Math" panose="02040503050406030204" pitchFamily="18" charset="0"/>
                              </a:rPr>
                            </m:ctrlPr>
                          </m:dPr>
                          <m:e>
                            <m:r>
                              <a:rPr lang="en-US" i="1">
                                <a:solidFill>
                                  <a:prstClr val="black"/>
                                </a:solidFill>
                                <a:latin typeface="Cambria Math" charset="0"/>
                              </a:rPr>
                              <m:t>𝜃</m:t>
                            </m:r>
                          </m:e>
                        </m:d>
                        <m:r>
                          <a:rPr lang="en-US" b="0" i="1" smtClean="0">
                            <a:solidFill>
                              <a:prstClr val="black"/>
                            </a:solidFill>
                            <a:latin typeface="Cambria Math" charset="0"/>
                          </a:rPr>
                          <m:t>=</m:t>
                        </m:r>
                        <m:r>
                          <a:rPr lang="en-US" i="1">
                            <a:solidFill>
                              <a:prstClr val="black"/>
                            </a:solidFill>
                            <a:latin typeface="Cambria Math" charset="0"/>
                          </a:rPr>
                          <m:t>0</m:t>
                        </m:r>
                      </m:oMath>
                    </m:oMathPara>
                  </a14:m>
                  <a:endParaRPr lang="en-US" dirty="0">
                    <a:solidFill>
                      <a:prstClr val="black"/>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8355151" y="5433417"/>
                  <a:ext cx="1156855" cy="369332"/>
                </a:xfrm>
                <a:prstGeom prst="rect">
                  <a:avLst/>
                </a:prstGeom>
                <a:blipFill rotWithShape="0">
                  <a:blip r:embed="rId10"/>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0277867" y="5488584"/>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rPr>
                          <m:t>𝜃</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0277867" y="5488584"/>
                  <a:ext cx="374140" cy="369332"/>
                </a:xfrm>
                <a:prstGeom prst="rect">
                  <a:avLst/>
                </a:prstGeom>
                <a:blipFill rotWithShape="0">
                  <a:blip r:embed="rId11"/>
                  <a:stretch>
                    <a:fillRect/>
                  </a:stretch>
                </a:blipFill>
              </p:spPr>
              <p:txBody>
                <a:bodyPr/>
                <a:lstStyle/>
                <a:p>
                  <a:r>
                    <a:rPr lang="en-US">
                      <a:noFill/>
                    </a:rPr>
                    <a:t> </a:t>
                  </a:r>
                </a:p>
              </p:txBody>
            </p:sp>
          </mc:Fallback>
        </mc:AlternateContent>
      </p:grpSp>
      <p:sp>
        <p:nvSpPr>
          <p:cNvPr id="3" name="Date Placeholder 2"/>
          <p:cNvSpPr>
            <a:spLocks noGrp="1"/>
          </p:cNvSpPr>
          <p:nvPr>
            <p:ph type="dt" sz="half" idx="10"/>
          </p:nvPr>
        </p:nvSpPr>
        <p:spPr/>
        <p:txBody>
          <a:bodyPr/>
          <a:lstStyle/>
          <a:p>
            <a:r>
              <a:rPr lang="en-US"/>
              <a:t>05, 11 Jan, 2021</a:t>
            </a:r>
          </a:p>
        </p:txBody>
      </p:sp>
    </p:spTree>
    <p:extLst>
      <p:ext uri="{BB962C8B-B14F-4D97-AF65-F5344CB8AC3E}">
        <p14:creationId xmlns:p14="http://schemas.microsoft.com/office/powerpoint/2010/main" val="76831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algn="ctr"/>
            <a:r>
              <a:rPr lang="en-US" sz="2800" dirty="0">
                <a:solidFill>
                  <a:srgbClr val="434343"/>
                </a:solidFill>
              </a:rPr>
              <a:t>One Way to Find Minima – Gradient Descent</a:t>
            </a:r>
            <a:endParaRPr sz="2800" dirty="0">
              <a:solidFill>
                <a:srgbClr val="434343"/>
              </a:solidFill>
            </a:endParaRPr>
          </a:p>
        </p:txBody>
      </p:sp>
      <mc:AlternateContent xmlns:mc="http://schemas.openxmlformats.org/markup-compatibility/2006" xmlns:a14="http://schemas.microsoft.com/office/drawing/2010/main">
        <mc:Choice Requires="a14">
          <p:sp>
            <p:nvSpPr>
              <p:cNvPr id="9" name="TextBox 8"/>
              <p:cNvSpPr txBox="1"/>
              <p:nvPr/>
            </p:nvSpPr>
            <p:spPr>
              <a:xfrm>
                <a:off x="599303" y="1487464"/>
                <a:ext cx="6298519" cy="988540"/>
              </a:xfrm>
              <a:prstGeom prst="rect">
                <a:avLst/>
              </a:prstGeom>
              <a:noFill/>
            </p:spPr>
            <p:txBody>
              <a:bodyPr wrap="none" rtlCol="0">
                <a:spAutoFit/>
              </a:bodyPr>
              <a:lstStyle/>
              <a:p>
                <a:r>
                  <a:rPr lang="en-US" dirty="0">
                    <a:solidFill>
                      <a:prstClr val="black"/>
                    </a:solidFill>
                  </a:rPr>
                  <a:t>This is helpful but not always useful.</a:t>
                </a:r>
              </a:p>
              <a:p>
                <a:r>
                  <a:rPr lang="en-US" dirty="0">
                    <a:solidFill>
                      <a:prstClr val="black"/>
                    </a:solidFill>
                  </a:rPr>
                  <a:t>For example </a:t>
                </a:r>
                <a14:m>
                  <m:oMath xmlns:m="http://schemas.openxmlformats.org/officeDocument/2006/math">
                    <m:r>
                      <a:rPr lang="en-US" b="0" i="1" smtClean="0">
                        <a:solidFill>
                          <a:prstClr val="black"/>
                        </a:solidFill>
                        <a:latin typeface="Cambria Math" charset="0"/>
                      </a:rPr>
                      <m:t>𝐽</m:t>
                    </m:r>
                    <m:d>
                      <m:dPr>
                        <m:ctrlPr>
                          <a:rPr lang="en-US" i="1">
                            <a:solidFill>
                              <a:prstClr val="black"/>
                            </a:solidFill>
                            <a:latin typeface="Cambria Math" panose="02040503050406030204" pitchFamily="18" charset="0"/>
                          </a:rPr>
                        </m:ctrlPr>
                      </m:dPr>
                      <m:e>
                        <m:r>
                          <a:rPr lang="en-US" i="1">
                            <a:solidFill>
                              <a:prstClr val="black"/>
                            </a:solidFill>
                            <a:latin typeface="Cambria Math" charset="0"/>
                          </a:rPr>
                          <m:t>𝜃</m:t>
                        </m:r>
                      </m:e>
                    </m:d>
                    <m:r>
                      <a:rPr lang="en-US" i="1">
                        <a:solidFill>
                          <a:prstClr val="black"/>
                        </a:solidFill>
                        <a:latin typeface="Cambria Math" charset="0"/>
                      </a:rPr>
                      <m:t>=</m:t>
                    </m:r>
                    <m:func>
                      <m:funcPr>
                        <m:ctrlPr>
                          <a:rPr lang="en-US" i="1" smtClean="0">
                            <a:solidFill>
                              <a:prstClr val="black"/>
                            </a:solidFill>
                            <a:latin typeface="Cambria Math" panose="02040503050406030204" pitchFamily="18" charset="0"/>
                          </a:rPr>
                        </m:ctrlPr>
                      </m:funcPr>
                      <m:fName>
                        <m:r>
                          <m:rPr>
                            <m:sty m:val="p"/>
                          </m:rPr>
                          <a:rPr lang="en-US" smtClean="0">
                            <a:solidFill>
                              <a:prstClr val="black"/>
                            </a:solidFill>
                            <a:latin typeface="Cambria Math" panose="02040503050406030204" pitchFamily="18" charset="0"/>
                          </a:rPr>
                          <m:t>log</m:t>
                        </m:r>
                      </m:fName>
                      <m:e>
                        <m:nary>
                          <m:naryPr>
                            <m:chr m:val="∑"/>
                            <m:ctrlPr>
                              <a:rPr lang="en-US" i="1" smtClean="0">
                                <a:solidFill>
                                  <a:prstClr val="black"/>
                                </a:solidFill>
                                <a:latin typeface="Cambria Math" panose="02040503050406030204" pitchFamily="18" charset="0"/>
                              </a:rPr>
                            </m:ctrlPr>
                          </m:naryPr>
                          <m:sub>
                            <m:r>
                              <m:rPr>
                                <m:brk m:alnAt="23"/>
                              </m:rPr>
                              <a:rPr lang="en-US" i="1" smtClean="0">
                                <a:solidFill>
                                  <a:prstClr val="black"/>
                                </a:solidFill>
                                <a:latin typeface="Cambria Math" panose="02040503050406030204" pitchFamily="18" charset="0"/>
                              </a:rPr>
                              <m:t>𝑖</m:t>
                            </m:r>
                            <m:r>
                              <a:rPr lang="en-US" i="1" smtClean="0">
                                <a:solidFill>
                                  <a:prstClr val="black"/>
                                </a:solidFill>
                                <a:latin typeface="Cambria Math" panose="02040503050406030204" pitchFamily="18" charset="0"/>
                              </a:rPr>
                              <m:t>=1</m:t>
                            </m:r>
                          </m:sub>
                          <m:sup>
                            <m:r>
                              <a:rPr lang="en-US" i="1" smtClean="0">
                                <a:solidFill>
                                  <a:prstClr val="black"/>
                                </a:solidFill>
                                <a:latin typeface="Cambria Math" panose="02040503050406030204" pitchFamily="18" charset="0"/>
                              </a:rPr>
                              <m:t>𝑚</m:t>
                            </m:r>
                          </m:sup>
                          <m:e>
                            <m:sSup>
                              <m:sSupPr>
                                <m:ctrlPr>
                                  <a:rPr lang="en-US" i="1" smtClean="0">
                                    <a:solidFill>
                                      <a:prstClr val="black"/>
                                    </a:solidFill>
                                    <a:latin typeface="Cambria Math" panose="02040503050406030204" pitchFamily="18" charset="0"/>
                                  </a:rPr>
                                </m:ctrlPr>
                              </m:sSupPr>
                              <m:e>
                                <m:r>
                                  <a:rPr lang="en-US" i="1" smtClean="0">
                                    <a:solidFill>
                                      <a:prstClr val="black"/>
                                    </a:solidFill>
                                    <a:latin typeface="Cambria Math" panose="02040503050406030204" pitchFamily="18" charset="0"/>
                                  </a:rPr>
                                  <m:t>𝑒</m:t>
                                </m:r>
                              </m:e>
                              <m:sup>
                                <m:r>
                                  <a:rPr lang="en-US" i="1" smtClean="0">
                                    <a:solidFill>
                                      <a:prstClr val="black"/>
                                    </a:solidFill>
                                    <a:latin typeface="Cambria Math" panose="02040503050406030204" pitchFamily="18" charset="0"/>
                                  </a:rPr>
                                  <m:t>(</m:t>
                                </m:r>
                                <m:sSubSup>
                                  <m:sSubSupPr>
                                    <m:ctrlPr>
                                      <a:rPr lang="en-US" b="1" i="1" smtClean="0">
                                        <a:solidFill>
                                          <a:prstClr val="black"/>
                                        </a:solidFill>
                                        <a:latin typeface="Cambria Math" panose="02040503050406030204" pitchFamily="18" charset="0"/>
                                      </a:rPr>
                                    </m:ctrlPr>
                                  </m:sSubSupPr>
                                  <m:e>
                                    <m:r>
                                      <a:rPr lang="en-US" b="1" i="1" smtClean="0">
                                        <a:solidFill>
                                          <a:prstClr val="black"/>
                                        </a:solidFill>
                                        <a:latin typeface="Cambria Math" panose="02040503050406030204" pitchFamily="18" charset="0"/>
                                      </a:rPr>
                                      <m:t>𝒂</m:t>
                                    </m:r>
                                  </m:e>
                                  <m:sub>
                                    <m:r>
                                      <a:rPr lang="en-US" b="1" i="1" smtClean="0">
                                        <a:solidFill>
                                          <a:prstClr val="black"/>
                                        </a:solidFill>
                                        <a:latin typeface="Cambria Math" panose="02040503050406030204" pitchFamily="18" charset="0"/>
                                      </a:rPr>
                                      <m:t>𝒊</m:t>
                                    </m:r>
                                  </m:sub>
                                  <m:sup>
                                    <m:r>
                                      <a:rPr lang="en-US" i="1" smtClean="0">
                                        <a:solidFill>
                                          <a:prstClr val="black"/>
                                        </a:solidFill>
                                        <a:latin typeface="Cambria Math" panose="02040503050406030204" pitchFamily="18" charset="0"/>
                                      </a:rPr>
                                      <m:t>𝑇</m:t>
                                    </m:r>
                                  </m:sup>
                                </m:sSubSup>
                                <m:r>
                                  <a:rPr lang="en-US" b="1" i="1" smtClean="0">
                                    <a:solidFill>
                                      <a:prstClr val="black"/>
                                    </a:solidFill>
                                    <a:latin typeface="Cambria Math" panose="02040503050406030204" pitchFamily="18" charset="0"/>
                                  </a:rPr>
                                  <m:t>𝜽</m:t>
                                </m:r>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𝑏</m:t>
                                    </m:r>
                                  </m:e>
                                  <m:sub>
                                    <m:r>
                                      <a:rPr lang="en-US" i="1" smtClean="0">
                                        <a:solidFill>
                                          <a:prstClr val="black"/>
                                        </a:solidFill>
                                        <a:latin typeface="Cambria Math" panose="02040503050406030204" pitchFamily="18" charset="0"/>
                                      </a:rPr>
                                      <m:t>𝑖</m:t>
                                    </m:r>
                                  </m:sub>
                                </m:sSub>
                                <m:r>
                                  <a:rPr lang="en-US" i="1" smtClean="0">
                                    <a:solidFill>
                                      <a:prstClr val="black"/>
                                    </a:solidFill>
                                    <a:latin typeface="Cambria Math" panose="02040503050406030204" pitchFamily="18" charset="0"/>
                                  </a:rPr>
                                  <m:t>)</m:t>
                                </m:r>
                              </m:sup>
                            </m:sSup>
                          </m:e>
                        </m:nary>
                      </m:e>
                    </m:func>
                  </m:oMath>
                </a14:m>
                <a:r>
                  <a:rPr lang="en-IN" dirty="0">
                    <a:solidFill>
                      <a:prstClr val="black"/>
                    </a:solidFill>
                  </a:rPr>
                  <a:t> is a convex function with</a:t>
                </a:r>
              </a:p>
              <a:p>
                <a:r>
                  <a:rPr lang="en-US" dirty="0">
                    <a:solidFill>
                      <a:prstClr val="black"/>
                    </a:solidFill>
                  </a:rPr>
                  <a:t>clear minima, but finding analytical solution is not easy.</a:t>
                </a:r>
                <a:endParaRPr lang="en-IN" dirty="0">
                  <a:solidFill>
                    <a:prstClr val="black"/>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9303" y="1487464"/>
                <a:ext cx="6298519" cy="988540"/>
              </a:xfrm>
              <a:prstGeom prst="rect">
                <a:avLst/>
              </a:prstGeom>
              <a:blipFill rotWithShape="0">
                <a:blip r:embed="rId3"/>
                <a:stretch>
                  <a:fillRect l="-774" t="-10494" b="-41358"/>
                </a:stretch>
              </a:blipFill>
            </p:spPr>
            <p:txBody>
              <a:bodyPr/>
              <a:lstStyle/>
              <a:p>
                <a:r>
                  <a:rPr lang="en-US">
                    <a:noFill/>
                  </a:rPr>
                  <a:t> </a:t>
                </a:r>
              </a:p>
            </p:txBody>
          </p:sp>
        </mc:Fallback>
      </mc:AlternateContent>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5939" y="1426267"/>
            <a:ext cx="4956201" cy="3232011"/>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599303" y="2694801"/>
                <a:ext cx="3580724" cy="1789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m:t>
                          </m:r>
                        </m:e>
                        <m:sub>
                          <m:r>
                            <a:rPr lang="en-US" b="1" i="1">
                              <a:solidFill>
                                <a:prstClr val="black"/>
                              </a:solidFill>
                              <a:latin typeface="Cambria Math" panose="02040503050406030204" pitchFamily="18" charset="0"/>
                            </a:rPr>
                            <m:t>𝜽</m:t>
                          </m:r>
                        </m:sub>
                      </m:sSub>
                      <m:r>
                        <a:rPr lang="en-US" b="0" i="1" smtClean="0">
                          <a:solidFill>
                            <a:prstClr val="black"/>
                          </a:solidFill>
                          <a:latin typeface="Cambria Math" charset="0"/>
                        </a:rPr>
                        <m:t>𝐽</m:t>
                      </m:r>
                      <m:r>
                        <a:rPr lang="en-US" i="1">
                          <a:solidFill>
                            <a:prstClr val="black"/>
                          </a:solidFill>
                          <a:latin typeface="Cambria Math" charset="0"/>
                        </a:rPr>
                        <m:t>=</m:t>
                      </m:r>
                      <m:r>
                        <a:rPr lang="en-US" b="1" i="1">
                          <a:solidFill>
                            <a:prstClr val="black"/>
                          </a:solidFill>
                          <a:latin typeface="Cambria Math" charset="0"/>
                        </a:rPr>
                        <m:t>𝟎</m:t>
                      </m:r>
                    </m:oMath>
                  </m:oMathPara>
                </a14:m>
                <a:endParaRPr lang="en-US" b="1" dirty="0">
                  <a:solidFill>
                    <a:prstClr val="black"/>
                  </a:solidFill>
                </a:endParaRPr>
              </a:p>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ea typeface="Cambria Math" panose="02040503050406030204" pitchFamily="18" charset="0"/>
                        </a:rPr>
                        <m:t>⇒</m:t>
                      </m:r>
                      <m:f>
                        <m:fPr>
                          <m:ctrlPr>
                            <a:rPr lang="en-US" i="1" smtClean="0">
                              <a:solidFill>
                                <a:prstClr val="black"/>
                              </a:solidFill>
                              <a:latin typeface="Cambria Math" panose="02040503050406030204" pitchFamily="18" charset="0"/>
                              <a:ea typeface="Cambria Math" panose="02040503050406030204" pitchFamily="18" charset="0"/>
                            </a:rPr>
                          </m:ctrlPr>
                        </m:fPr>
                        <m:num>
                          <m:r>
                            <a:rPr lang="en-US" i="1" smtClean="0">
                              <a:solidFill>
                                <a:prstClr val="black"/>
                              </a:solidFill>
                              <a:latin typeface="Cambria Math" panose="02040503050406030204" pitchFamily="18" charset="0"/>
                              <a:ea typeface="Cambria Math" panose="02040503050406030204" pitchFamily="18" charset="0"/>
                            </a:rPr>
                            <m:t>1</m:t>
                          </m:r>
                        </m:num>
                        <m:den>
                          <m:nary>
                            <m:naryPr>
                              <m:chr m:val="∑"/>
                              <m:ctrlPr>
                                <a:rPr lang="en-US" i="1">
                                  <a:solidFill>
                                    <a:prstClr val="black"/>
                                  </a:solidFill>
                                  <a:latin typeface="Cambria Math" panose="02040503050406030204" pitchFamily="18" charset="0"/>
                                </a:rPr>
                              </m:ctrlPr>
                            </m:naryPr>
                            <m:sub>
                              <m:r>
                                <m:rPr>
                                  <m:brk m:alnAt="23"/>
                                </m:rPr>
                                <a:rPr lang="en-US" i="1">
                                  <a:solidFill>
                                    <a:prstClr val="black"/>
                                  </a:solidFill>
                                  <a:latin typeface="Cambria Math" panose="02040503050406030204" pitchFamily="18" charset="0"/>
                                </a:rPr>
                                <m:t>𝑖</m:t>
                              </m:r>
                              <m:r>
                                <a:rPr lang="en-US" i="1">
                                  <a:solidFill>
                                    <a:prstClr val="black"/>
                                  </a:solidFill>
                                  <a:latin typeface="Cambria Math" panose="02040503050406030204" pitchFamily="18" charset="0"/>
                                </a:rPr>
                                <m:t>=1</m:t>
                              </m:r>
                            </m:sub>
                            <m:sup>
                              <m:r>
                                <a:rPr lang="en-US" i="1">
                                  <a:solidFill>
                                    <a:prstClr val="black"/>
                                  </a:solidFill>
                                  <a:latin typeface="Cambria Math" panose="02040503050406030204" pitchFamily="18" charset="0"/>
                                </a:rPr>
                                <m:t>𝑚</m:t>
                              </m:r>
                            </m:sup>
                            <m:e>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𝑒</m:t>
                                  </m:r>
                                </m:e>
                                <m:sup>
                                  <m:r>
                                    <a:rPr lang="en-US" i="1">
                                      <a:solidFill>
                                        <a:prstClr val="black"/>
                                      </a:solidFill>
                                      <a:latin typeface="Cambria Math" panose="02040503050406030204" pitchFamily="18" charset="0"/>
                                    </a:rPr>
                                    <m:t>(</m:t>
                                  </m:r>
                                  <m:sSubSup>
                                    <m:sSubSupPr>
                                      <m:ctrlPr>
                                        <a:rPr lang="en-US" b="1" i="1" smtClean="0">
                                          <a:solidFill>
                                            <a:prstClr val="black"/>
                                          </a:solidFill>
                                          <a:latin typeface="Cambria Math" panose="02040503050406030204" pitchFamily="18" charset="0"/>
                                        </a:rPr>
                                      </m:ctrlPr>
                                    </m:sSubSupPr>
                                    <m:e>
                                      <m:r>
                                        <a:rPr lang="en-US" b="1" i="1">
                                          <a:solidFill>
                                            <a:prstClr val="black"/>
                                          </a:solidFill>
                                          <a:latin typeface="Cambria Math" panose="02040503050406030204" pitchFamily="18" charset="0"/>
                                        </a:rPr>
                                        <m:t>𝒂</m:t>
                                      </m:r>
                                    </m:e>
                                    <m:sub>
                                      <m:r>
                                        <a:rPr lang="en-US" b="1" i="1" smtClean="0">
                                          <a:solidFill>
                                            <a:prstClr val="black"/>
                                          </a:solidFill>
                                          <a:latin typeface="Cambria Math" panose="02040503050406030204" pitchFamily="18" charset="0"/>
                                        </a:rPr>
                                        <m:t>𝒊</m:t>
                                      </m:r>
                                    </m:sub>
                                    <m:sup>
                                      <m:r>
                                        <a:rPr lang="en-US" i="1">
                                          <a:solidFill>
                                            <a:prstClr val="black"/>
                                          </a:solidFill>
                                          <a:latin typeface="Cambria Math" panose="02040503050406030204" pitchFamily="18" charset="0"/>
                                        </a:rPr>
                                        <m:t>𝑇</m:t>
                                      </m:r>
                                    </m:sup>
                                  </m:sSubSup>
                                  <m:r>
                                    <a:rPr lang="en-US" b="1" i="1">
                                      <a:solidFill>
                                        <a:prstClr val="black"/>
                                      </a:solidFill>
                                      <a:latin typeface="Cambria Math" panose="02040503050406030204" pitchFamily="18" charset="0"/>
                                    </a:rPr>
                                    <m:t>𝜽</m:t>
                                  </m:r>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𝑏</m:t>
                                      </m:r>
                                    </m:e>
                                    <m:sub>
                                      <m:r>
                                        <a:rPr lang="en-US" i="1">
                                          <a:solidFill>
                                            <a:prstClr val="black"/>
                                          </a:solidFill>
                                          <a:latin typeface="Cambria Math" panose="02040503050406030204" pitchFamily="18" charset="0"/>
                                        </a:rPr>
                                        <m:t>𝑖</m:t>
                                      </m:r>
                                    </m:sub>
                                  </m:sSub>
                                  <m:r>
                                    <a:rPr lang="en-US" i="1">
                                      <a:solidFill>
                                        <a:prstClr val="black"/>
                                      </a:solidFill>
                                      <a:latin typeface="Cambria Math" panose="02040503050406030204" pitchFamily="18" charset="0"/>
                                    </a:rPr>
                                    <m:t>)</m:t>
                                  </m:r>
                                </m:sup>
                              </m:sSup>
                            </m:e>
                          </m:nary>
                        </m:den>
                      </m:f>
                      <m:nary>
                        <m:naryPr>
                          <m:chr m:val="∑"/>
                          <m:ctrlPr>
                            <a:rPr lang="en-US" i="1" smtClean="0">
                              <a:solidFill>
                                <a:prstClr val="black"/>
                              </a:solidFill>
                              <a:latin typeface="Cambria Math" panose="02040503050406030204" pitchFamily="18" charset="0"/>
                              <a:ea typeface="Cambria Math" panose="02040503050406030204" pitchFamily="18" charset="0"/>
                            </a:rPr>
                          </m:ctrlPr>
                        </m:naryPr>
                        <m:sub>
                          <m:r>
                            <m:rPr>
                              <m:brk m:alnAt="23"/>
                            </m:rPr>
                            <a:rPr lang="en-US" i="1" smtClean="0">
                              <a:solidFill>
                                <a:prstClr val="black"/>
                              </a:solidFill>
                              <a:latin typeface="Cambria Math" panose="02040503050406030204" pitchFamily="18" charset="0"/>
                              <a:ea typeface="Cambria Math" panose="02040503050406030204" pitchFamily="18" charset="0"/>
                            </a:rPr>
                            <m:t>𝑖</m:t>
                          </m:r>
                          <m:r>
                            <a:rPr lang="en-US" i="1" smtClean="0">
                              <a:solidFill>
                                <a:prstClr val="black"/>
                              </a:solidFill>
                              <a:latin typeface="Cambria Math" panose="02040503050406030204" pitchFamily="18" charset="0"/>
                              <a:ea typeface="Cambria Math" panose="02040503050406030204" pitchFamily="18" charset="0"/>
                            </a:rPr>
                            <m:t>=1</m:t>
                          </m:r>
                        </m:sub>
                        <m:sup>
                          <m:r>
                            <a:rPr lang="en-US" i="1" smtClean="0">
                              <a:solidFill>
                                <a:prstClr val="black"/>
                              </a:solidFill>
                              <a:latin typeface="Cambria Math" panose="02040503050406030204" pitchFamily="18" charset="0"/>
                              <a:ea typeface="Cambria Math" panose="02040503050406030204" pitchFamily="18" charset="0"/>
                            </a:rPr>
                            <m:t>𝑚</m:t>
                          </m:r>
                        </m:sup>
                        <m:e>
                          <m:sSup>
                            <m:sSupPr>
                              <m:ctrlPr>
                                <a:rPr lang="en-US" i="1" smtClean="0">
                                  <a:solidFill>
                                    <a:prstClr val="black"/>
                                  </a:solidFill>
                                  <a:latin typeface="Cambria Math" panose="02040503050406030204" pitchFamily="18" charset="0"/>
                                  <a:ea typeface="Cambria Math" panose="02040503050406030204" pitchFamily="18" charset="0"/>
                                </a:rPr>
                              </m:ctrlPr>
                            </m:sSupPr>
                            <m:e>
                              <m:r>
                                <a:rPr lang="en-US" i="1" smtClean="0">
                                  <a:solidFill>
                                    <a:prstClr val="black"/>
                                  </a:solidFill>
                                  <a:latin typeface="Cambria Math" panose="02040503050406030204" pitchFamily="18" charset="0"/>
                                  <a:ea typeface="Cambria Math" panose="02040503050406030204" pitchFamily="18" charset="0"/>
                                </a:rPr>
                                <m:t>𝑒</m:t>
                              </m:r>
                            </m:e>
                            <m:sup>
                              <m:d>
                                <m:dPr>
                                  <m:ctrlPr>
                                    <a:rPr lang="en-US" i="1" smtClean="0">
                                      <a:solidFill>
                                        <a:prstClr val="black"/>
                                      </a:solidFill>
                                      <a:latin typeface="Cambria Math" panose="02040503050406030204" pitchFamily="18" charset="0"/>
                                      <a:ea typeface="Cambria Math" panose="02040503050406030204" pitchFamily="18" charset="0"/>
                                    </a:rPr>
                                  </m:ctrlPr>
                                </m:dPr>
                                <m:e>
                                  <m:sSubSup>
                                    <m:sSubSupPr>
                                      <m:ctrlPr>
                                        <a:rPr lang="en-US" b="1" i="1" smtClean="0">
                                          <a:solidFill>
                                            <a:prstClr val="black"/>
                                          </a:solidFill>
                                          <a:latin typeface="Cambria Math" panose="02040503050406030204" pitchFamily="18" charset="0"/>
                                        </a:rPr>
                                      </m:ctrlPr>
                                    </m:sSubSupPr>
                                    <m:e>
                                      <m:r>
                                        <a:rPr lang="en-US" b="1" i="1">
                                          <a:solidFill>
                                            <a:prstClr val="black"/>
                                          </a:solidFill>
                                          <a:latin typeface="Cambria Math" panose="02040503050406030204" pitchFamily="18" charset="0"/>
                                        </a:rPr>
                                        <m:t>𝒂</m:t>
                                      </m:r>
                                    </m:e>
                                    <m:sub>
                                      <m:r>
                                        <a:rPr lang="en-US" b="1" i="1" smtClean="0">
                                          <a:solidFill>
                                            <a:prstClr val="black"/>
                                          </a:solidFill>
                                          <a:latin typeface="Cambria Math" panose="02040503050406030204" pitchFamily="18" charset="0"/>
                                        </a:rPr>
                                        <m:t>𝒊</m:t>
                                      </m:r>
                                    </m:sub>
                                    <m:sup>
                                      <m:r>
                                        <a:rPr lang="en-US" i="1">
                                          <a:solidFill>
                                            <a:prstClr val="black"/>
                                          </a:solidFill>
                                          <a:latin typeface="Cambria Math" panose="02040503050406030204" pitchFamily="18" charset="0"/>
                                        </a:rPr>
                                        <m:t>𝑇</m:t>
                                      </m:r>
                                    </m:sup>
                                  </m:sSubSup>
                                  <m:r>
                                    <a:rPr lang="en-US" b="1" i="1">
                                      <a:solidFill>
                                        <a:prstClr val="black"/>
                                      </a:solidFill>
                                      <a:latin typeface="Cambria Math" panose="02040503050406030204" pitchFamily="18" charset="0"/>
                                    </a:rPr>
                                    <m:t>𝜽</m:t>
                                  </m:r>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𝑏</m:t>
                                      </m:r>
                                    </m:e>
                                    <m:sub>
                                      <m:r>
                                        <a:rPr lang="en-US" i="1">
                                          <a:solidFill>
                                            <a:prstClr val="black"/>
                                          </a:solidFill>
                                          <a:latin typeface="Cambria Math" panose="02040503050406030204" pitchFamily="18" charset="0"/>
                                        </a:rPr>
                                        <m:t>𝑖</m:t>
                                      </m:r>
                                    </m:sub>
                                  </m:sSub>
                                </m:e>
                              </m:d>
                            </m:sup>
                          </m:sSup>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𝒂</m:t>
                              </m:r>
                            </m:e>
                            <m:sub>
                              <m:r>
                                <a:rPr lang="en-US" b="1" i="1">
                                  <a:solidFill>
                                    <a:prstClr val="black"/>
                                  </a:solidFill>
                                  <a:latin typeface="Cambria Math" panose="02040503050406030204" pitchFamily="18" charset="0"/>
                                  <a:ea typeface="Cambria Math" panose="02040503050406030204" pitchFamily="18" charset="0"/>
                                </a:rPr>
                                <m:t>𝒊</m:t>
                              </m:r>
                            </m:sub>
                          </m:sSub>
                        </m:e>
                      </m:nary>
                      <m:r>
                        <a:rPr lang="en-US" i="1" smtClean="0">
                          <a:solidFill>
                            <a:prstClr val="black"/>
                          </a:solidFill>
                          <a:latin typeface="Cambria Math" panose="02040503050406030204" pitchFamily="18" charset="0"/>
                          <a:ea typeface="Cambria Math" panose="02040503050406030204" pitchFamily="18" charset="0"/>
                        </a:rPr>
                        <m:t>=0</m:t>
                      </m:r>
                    </m:oMath>
                  </m:oMathPara>
                </a14:m>
                <a:endParaRPr lang="en-US" dirty="0">
                  <a:solidFill>
                    <a:prstClr val="black"/>
                  </a:solidFill>
                </a:endParaRPr>
              </a:p>
              <a:p>
                <a:pPr/>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m:t>
                      </m:r>
                      <m:nary>
                        <m:naryPr>
                          <m:chr m:val="∑"/>
                          <m:ctrlPr>
                            <a:rPr lang="en-US" i="1">
                              <a:solidFill>
                                <a:prstClr val="black"/>
                              </a:solidFill>
                              <a:latin typeface="Cambria Math" panose="02040503050406030204" pitchFamily="18" charset="0"/>
                              <a:ea typeface="Cambria Math" panose="02040503050406030204" pitchFamily="18" charset="0"/>
                            </a:rPr>
                          </m:ctrlPr>
                        </m:naryPr>
                        <m:sub>
                          <m:r>
                            <m:rPr>
                              <m:brk m:alnAt="23"/>
                            </m:rPr>
                            <a:rPr lang="en-US" i="1">
                              <a:solidFill>
                                <a:prstClr val="black"/>
                              </a:solidFill>
                              <a:latin typeface="Cambria Math" panose="02040503050406030204" pitchFamily="18" charset="0"/>
                              <a:ea typeface="Cambria Math" panose="02040503050406030204" pitchFamily="18" charset="0"/>
                            </a:rPr>
                            <m:t>𝑖</m:t>
                          </m:r>
                          <m:r>
                            <a:rPr lang="en-US" i="1">
                              <a:solidFill>
                                <a:prstClr val="black"/>
                              </a:solidFill>
                              <a:latin typeface="Cambria Math" panose="02040503050406030204" pitchFamily="18" charset="0"/>
                              <a:ea typeface="Cambria Math" panose="02040503050406030204" pitchFamily="18" charset="0"/>
                            </a:rPr>
                            <m:t>=1</m:t>
                          </m:r>
                        </m:sub>
                        <m:sup>
                          <m:r>
                            <a:rPr lang="en-US" i="1">
                              <a:solidFill>
                                <a:prstClr val="black"/>
                              </a:solidFill>
                              <a:latin typeface="Cambria Math" panose="02040503050406030204" pitchFamily="18" charset="0"/>
                              <a:ea typeface="Cambria Math" panose="02040503050406030204" pitchFamily="18" charset="0"/>
                            </a:rPr>
                            <m:t>𝑚</m:t>
                          </m:r>
                        </m:sup>
                        <m:e>
                          <m:sSup>
                            <m:sSupPr>
                              <m:ctrlPr>
                                <a:rPr lang="en-US" i="1">
                                  <a:solidFill>
                                    <a:prstClr val="black"/>
                                  </a:solidFill>
                                  <a:latin typeface="Cambria Math" panose="02040503050406030204" pitchFamily="18" charset="0"/>
                                  <a:ea typeface="Cambria Math" panose="02040503050406030204" pitchFamily="18" charset="0"/>
                                </a:rPr>
                              </m:ctrlPr>
                            </m:sSupPr>
                            <m:e>
                              <m:r>
                                <a:rPr lang="en-US" i="1">
                                  <a:solidFill>
                                    <a:prstClr val="black"/>
                                  </a:solidFill>
                                  <a:latin typeface="Cambria Math" panose="02040503050406030204" pitchFamily="18" charset="0"/>
                                  <a:ea typeface="Cambria Math" panose="02040503050406030204" pitchFamily="18" charset="0"/>
                                </a:rPr>
                                <m:t>𝑒</m:t>
                              </m:r>
                            </m:e>
                            <m:sup>
                              <m:d>
                                <m:dPr>
                                  <m:ctrlPr>
                                    <a:rPr lang="en-US" i="1">
                                      <a:solidFill>
                                        <a:prstClr val="black"/>
                                      </a:solidFill>
                                      <a:latin typeface="Cambria Math" panose="02040503050406030204" pitchFamily="18" charset="0"/>
                                      <a:ea typeface="Cambria Math" panose="02040503050406030204" pitchFamily="18" charset="0"/>
                                    </a:rPr>
                                  </m:ctrlPr>
                                </m:dPr>
                                <m:e>
                                  <m:sSubSup>
                                    <m:sSubSupPr>
                                      <m:ctrlPr>
                                        <a:rPr lang="en-US" b="1" i="1">
                                          <a:solidFill>
                                            <a:prstClr val="black"/>
                                          </a:solidFill>
                                          <a:latin typeface="Cambria Math" panose="02040503050406030204" pitchFamily="18" charset="0"/>
                                        </a:rPr>
                                      </m:ctrlPr>
                                    </m:sSubSupPr>
                                    <m:e>
                                      <m:r>
                                        <a:rPr lang="en-US" b="1" i="1">
                                          <a:solidFill>
                                            <a:prstClr val="black"/>
                                          </a:solidFill>
                                          <a:latin typeface="Cambria Math" panose="02040503050406030204" pitchFamily="18" charset="0"/>
                                        </a:rPr>
                                        <m:t>𝒂</m:t>
                                      </m:r>
                                    </m:e>
                                    <m:sub>
                                      <m:r>
                                        <a:rPr lang="en-US" b="1" i="1">
                                          <a:solidFill>
                                            <a:prstClr val="black"/>
                                          </a:solidFill>
                                          <a:latin typeface="Cambria Math" panose="02040503050406030204" pitchFamily="18" charset="0"/>
                                        </a:rPr>
                                        <m:t>𝒊</m:t>
                                      </m:r>
                                    </m:sub>
                                    <m:sup>
                                      <m:r>
                                        <a:rPr lang="en-US" i="1">
                                          <a:solidFill>
                                            <a:prstClr val="black"/>
                                          </a:solidFill>
                                          <a:latin typeface="Cambria Math" panose="02040503050406030204" pitchFamily="18" charset="0"/>
                                        </a:rPr>
                                        <m:t>𝑇</m:t>
                                      </m:r>
                                    </m:sup>
                                  </m:sSubSup>
                                  <m:r>
                                    <a:rPr lang="en-US" b="1" i="1">
                                      <a:solidFill>
                                        <a:prstClr val="black"/>
                                      </a:solidFill>
                                      <a:latin typeface="Cambria Math" panose="02040503050406030204" pitchFamily="18" charset="0"/>
                                    </a:rPr>
                                    <m:t>𝜽</m:t>
                                  </m:r>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𝑏</m:t>
                                      </m:r>
                                    </m:e>
                                    <m:sub>
                                      <m:r>
                                        <a:rPr lang="en-US" i="1">
                                          <a:solidFill>
                                            <a:prstClr val="black"/>
                                          </a:solidFill>
                                          <a:latin typeface="Cambria Math" panose="02040503050406030204" pitchFamily="18" charset="0"/>
                                        </a:rPr>
                                        <m:t>𝑖</m:t>
                                      </m:r>
                                    </m:sub>
                                  </m:sSub>
                                </m:e>
                              </m:d>
                            </m:sup>
                          </m:sSup>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𝒂</m:t>
                              </m:r>
                            </m:e>
                            <m:sub>
                              <m:r>
                                <a:rPr lang="en-US" b="1" i="1">
                                  <a:solidFill>
                                    <a:prstClr val="black"/>
                                  </a:solidFill>
                                  <a:latin typeface="Cambria Math" panose="02040503050406030204" pitchFamily="18" charset="0"/>
                                  <a:ea typeface="Cambria Math" panose="02040503050406030204" pitchFamily="18" charset="0"/>
                                </a:rPr>
                                <m:t>𝒊</m:t>
                              </m:r>
                            </m:sub>
                          </m:sSub>
                        </m:e>
                      </m:nary>
                      <m:r>
                        <a:rPr lang="en-US" i="1">
                          <a:solidFill>
                            <a:prstClr val="black"/>
                          </a:solidFill>
                          <a:latin typeface="Cambria Math" panose="02040503050406030204" pitchFamily="18" charset="0"/>
                          <a:ea typeface="Cambria Math" panose="02040503050406030204" pitchFamily="18" charset="0"/>
                        </a:rPr>
                        <m:t>=0</m:t>
                      </m:r>
                    </m:oMath>
                  </m:oMathPara>
                </a14:m>
                <a:endParaRPr lang="en-US" dirty="0">
                  <a:solidFill>
                    <a:prstClr val="black"/>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99303" y="2694801"/>
                <a:ext cx="3580724" cy="1789464"/>
              </a:xfrm>
              <a:prstGeom prst="rect">
                <a:avLst/>
              </a:prstGeom>
              <a:blipFill rotWithShape="0">
                <a:blip r:embed="rId5"/>
                <a:stretch>
                  <a:fillRect/>
                </a:stretch>
              </a:blipFill>
            </p:spPr>
            <p:txBody>
              <a:bodyPr/>
              <a:lstStyle/>
              <a:p>
                <a:r>
                  <a:rPr lang="en-US">
                    <a:noFill/>
                  </a:rPr>
                  <a:t> </a:t>
                </a:r>
              </a:p>
            </p:txBody>
          </p:sp>
        </mc:Fallback>
      </mc:AlternateContent>
      <p:sp>
        <p:nvSpPr>
          <p:cNvPr id="14" name="TextBox 13"/>
          <p:cNvSpPr txBox="1"/>
          <p:nvPr/>
        </p:nvSpPr>
        <p:spPr>
          <a:xfrm>
            <a:off x="271849" y="5004486"/>
            <a:ext cx="4500143" cy="369332"/>
          </a:xfrm>
          <a:prstGeom prst="rect">
            <a:avLst/>
          </a:prstGeom>
          <a:noFill/>
        </p:spPr>
        <p:txBody>
          <a:bodyPr wrap="none" rtlCol="0">
            <a:spAutoFit/>
          </a:bodyPr>
          <a:lstStyle/>
          <a:p>
            <a:r>
              <a:rPr lang="en-US" dirty="0">
                <a:solidFill>
                  <a:prstClr val="black"/>
                </a:solidFill>
              </a:rPr>
              <a:t>So, a numerical iterative solution is sought for.</a:t>
            </a:r>
            <a:endParaRPr lang="en-IN" dirty="0">
              <a:solidFill>
                <a:prstClr val="black"/>
              </a:solidFill>
            </a:endParaRPr>
          </a:p>
        </p:txBody>
      </p:sp>
      <p:sp>
        <p:nvSpPr>
          <p:cNvPr id="2" name="Date Placeholder 1"/>
          <p:cNvSpPr>
            <a:spLocks noGrp="1"/>
          </p:cNvSpPr>
          <p:nvPr>
            <p:ph type="dt" sz="half" idx="10"/>
          </p:nvPr>
        </p:nvSpPr>
        <p:spPr/>
        <p:txBody>
          <a:bodyPr/>
          <a:lstStyle/>
          <a:p>
            <a:r>
              <a:rPr lang="en-US"/>
              <a:t>05, 11 Jan, 2021</a:t>
            </a:r>
          </a:p>
        </p:txBody>
      </p:sp>
    </p:spTree>
    <p:extLst>
      <p:ext uri="{BB962C8B-B14F-4D97-AF65-F5344CB8AC3E}">
        <p14:creationId xmlns:p14="http://schemas.microsoft.com/office/powerpoint/2010/main" val="114095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One Way to Find Minima – Gradient Descent</a:t>
            </a:r>
            <a:endParaRPr sz="2800" dirty="0">
              <a:solidFill>
                <a:srgbClr val="434343"/>
              </a:solidFill>
            </a:endParaRPr>
          </a:p>
        </p:txBody>
      </p:sp>
      <mc:AlternateContent xmlns:mc="http://schemas.openxmlformats.org/markup-compatibility/2006" xmlns:a14="http://schemas.microsoft.com/office/drawing/2010/main">
        <mc:Choice Requires="a14">
          <p:sp>
            <p:nvSpPr>
              <p:cNvPr id="2" name="TextBox 1"/>
              <p:cNvSpPr txBox="1"/>
              <p:nvPr/>
            </p:nvSpPr>
            <p:spPr>
              <a:xfrm>
                <a:off x="444843" y="1729946"/>
                <a:ext cx="2841162" cy="369332"/>
              </a:xfrm>
              <a:prstGeom prst="rect">
                <a:avLst/>
              </a:prstGeom>
              <a:noFill/>
            </p:spPr>
            <p:txBody>
              <a:bodyPr wrap="none" rtlCol="0">
                <a:spAutoFit/>
              </a:bodyPr>
              <a:lstStyle/>
              <a:p>
                <a:r>
                  <a:rPr lang="en-US" dirty="0"/>
                  <a:t>Start with an initial guess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0</m:t>
                        </m:r>
                      </m:sup>
                    </m:sSup>
                  </m:oMath>
                </a14:m>
                <a:endParaRPr lang="en-IN" dirty="0"/>
              </a:p>
            </p:txBody>
          </p:sp>
        </mc:Choice>
        <mc:Fallback xmlns="">
          <p:sp>
            <p:nvSpPr>
              <p:cNvPr id="2" name="TextBox 1"/>
              <p:cNvSpPr txBox="1">
                <a:spLocks noRot="1" noChangeAspect="1" noMove="1" noResize="1" noEditPoints="1" noAdjustHandles="1" noChangeArrowheads="1" noChangeShapeType="1" noTextEdit="1"/>
              </p:cNvSpPr>
              <p:nvPr/>
            </p:nvSpPr>
            <p:spPr>
              <a:xfrm>
                <a:off x="444843" y="1729946"/>
                <a:ext cx="2841162" cy="369332"/>
              </a:xfrm>
              <a:prstGeom prst="rect">
                <a:avLst/>
              </a:prstGeom>
              <a:blipFill rotWithShape="0">
                <a:blip r:embed="rId3"/>
                <a:stretch>
                  <a:fillRect l="-1931" t="-10000"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44843" y="2102026"/>
                <a:ext cx="6779356" cy="686919"/>
              </a:xfrm>
              <a:prstGeom prst="rect">
                <a:avLst/>
              </a:prstGeom>
              <a:noFill/>
            </p:spPr>
            <p:txBody>
              <a:bodyPr wrap="none" rtlCol="0">
                <a:spAutoFit/>
              </a:bodyPr>
              <a:lstStyle/>
              <a:p>
                <a:r>
                  <a:rPr lang="en-US" dirty="0"/>
                  <a:t>Repeatedly update </a:t>
                </a:r>
                <a14:m>
                  <m:oMath xmlns:m="http://schemas.openxmlformats.org/officeDocument/2006/math">
                    <m:r>
                      <a:rPr lang="en-US" b="1" i="1">
                        <a:latin typeface="Cambria Math" panose="02040503050406030204" pitchFamily="18" charset="0"/>
                      </a:rPr>
                      <m:t>𝜽</m:t>
                    </m:r>
                  </m:oMath>
                </a14:m>
                <a:r>
                  <a:rPr lang="en-IN" dirty="0"/>
                  <a:t> by taking a small step: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𝜂</m:t>
                    </m:r>
                    <m:r>
                      <m:rPr>
                        <m:sty m:val="p"/>
                      </m:rPr>
                      <a:rPr lang="en-US" b="0" i="0" smtClean="0">
                        <a:latin typeface="Cambria Math" panose="02040503050406030204" pitchFamily="18" charset="0"/>
                      </a:rPr>
                      <m:t>Δ</m:t>
                    </m:r>
                    <m:r>
                      <a:rPr lang="en-US" b="1" i="1" smtClean="0">
                        <a:latin typeface="Cambria Math" panose="02040503050406030204" pitchFamily="18" charset="0"/>
                      </a:rPr>
                      <m:t>𝜽</m:t>
                    </m:r>
                  </m:oMath>
                </a14:m>
                <a:r>
                  <a:rPr lang="en-US" b="1" dirty="0"/>
                  <a:t>  </a:t>
                </a:r>
                <a:r>
                  <a:rPr lang="en-US" dirty="0"/>
                  <a:t>… (1)</a:t>
                </a:r>
              </a:p>
              <a:p>
                <a:r>
                  <a:rPr lang="en-IN" dirty="0"/>
                  <a:t>so that </a:t>
                </a:r>
                <a14:m>
                  <m:oMath xmlns:m="http://schemas.openxmlformats.org/officeDocument/2006/math">
                    <m:r>
                      <a:rPr lang="en-US" b="0" i="1" smtClean="0">
                        <a:latin typeface="Cambria Math" charset="0"/>
                      </a:rPr>
                      <m:t>𝐽</m:t>
                    </m:r>
                    <m:r>
                      <a:rPr lang="en-US" b="0" i="1" smtClean="0">
                        <a:latin typeface="Cambria Math" panose="02040503050406030204" pitchFamily="18" charset="0"/>
                      </a:rPr>
                      <m:t>(</m:t>
                    </m:r>
                    <m:r>
                      <a:rPr lang="en-US" b="1" i="1" smtClean="0">
                        <a:latin typeface="Cambria Math" panose="02040503050406030204" pitchFamily="18" charset="0"/>
                      </a:rPr>
                      <m:t>𝜽</m:t>
                    </m:r>
                    <m:r>
                      <a:rPr lang="en-US" b="0" i="1" smtClean="0">
                        <a:latin typeface="Cambria Math" panose="02040503050406030204" pitchFamily="18" charset="0"/>
                      </a:rPr>
                      <m:t>)</m:t>
                    </m:r>
                  </m:oMath>
                </a14:m>
                <a:r>
                  <a:rPr lang="en-IN" dirty="0"/>
                  <a:t> gets smaller with each update i.e., </a:t>
                </a:r>
                <a14:m>
                  <m:oMath xmlns:m="http://schemas.openxmlformats.org/officeDocument/2006/math">
                    <m:r>
                      <a:rPr lang="en-US" b="0" i="1" smtClean="0">
                        <a:latin typeface="Cambria Math" charset="0"/>
                      </a:rPr>
                      <m:t>𝐽</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b="1" i="1">
                                <a:latin typeface="Cambria Math" panose="02040503050406030204" pitchFamily="18" charset="0"/>
                              </a:rPr>
                              <m:t>𝜽</m:t>
                            </m:r>
                          </m:e>
                          <m:sup>
                            <m:r>
                              <a:rPr lang="en-US" b="0" i="1" smtClean="0">
                                <a:latin typeface="Cambria Math" panose="02040503050406030204" pitchFamily="18" charset="0"/>
                              </a:rPr>
                              <m:t>𝑘</m:t>
                            </m:r>
                          </m:sup>
                        </m:sSup>
                      </m:e>
                    </m:d>
                    <m:r>
                      <a:rPr lang="en-US" b="0" i="1" smtClean="0">
                        <a:latin typeface="Cambria Math" panose="02040503050406030204" pitchFamily="18" charset="0"/>
                      </a:rPr>
                      <m:t>≤</m:t>
                    </m:r>
                    <m:r>
                      <a:rPr lang="en-US" b="0" i="1" smtClean="0">
                        <a:latin typeface="Cambria Math" charset="0"/>
                      </a:rPr>
                      <m:t>𝐽</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r>
                          <a:rPr lang="en-US" b="0" i="1" smtClean="0">
                            <a:latin typeface="Cambria Math" panose="02040503050406030204" pitchFamily="18" charset="0"/>
                          </a:rPr>
                          <m:t>−1</m:t>
                        </m:r>
                      </m:sup>
                    </m:sSup>
                    <m:r>
                      <a:rPr lang="en-US" b="0" i="1" smtClean="0">
                        <a:latin typeface="Cambria Math" panose="02040503050406030204" pitchFamily="18" charset="0"/>
                      </a:rPr>
                      <m:t>)</m:t>
                    </m:r>
                  </m:oMath>
                </a14:m>
                <a:r>
                  <a:rPr lang="en-IN" b="1" dirty="0"/>
                  <a:t> </a:t>
                </a:r>
                <a:r>
                  <a:rPr lang="en-IN" dirty="0"/>
                  <a:t>… (2)</a:t>
                </a:r>
              </a:p>
            </p:txBody>
          </p:sp>
        </mc:Choice>
        <mc:Fallback xmlns="">
          <p:sp>
            <p:nvSpPr>
              <p:cNvPr id="13" name="TextBox 12"/>
              <p:cNvSpPr txBox="1">
                <a:spLocks noRot="1" noChangeAspect="1" noMove="1" noResize="1" noEditPoints="1" noAdjustHandles="1" noChangeArrowheads="1" noChangeShapeType="1" noTextEdit="1"/>
              </p:cNvSpPr>
              <p:nvPr/>
            </p:nvSpPr>
            <p:spPr>
              <a:xfrm>
                <a:off x="444843" y="2102026"/>
                <a:ext cx="6779356" cy="686919"/>
              </a:xfrm>
              <a:prstGeom prst="rect">
                <a:avLst/>
              </a:prstGeom>
              <a:blipFill rotWithShape="0">
                <a:blip r:embed="rId4"/>
                <a:stretch>
                  <a:fillRect l="-809" t="-4425"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44843" y="2842893"/>
                <a:ext cx="8869800" cy="1040541"/>
              </a:xfrm>
              <a:prstGeom prst="rect">
                <a:avLst/>
              </a:prstGeom>
              <a:noFill/>
            </p:spPr>
            <p:txBody>
              <a:bodyPr wrap="none" rtlCol="0">
                <a:spAutoFit/>
              </a:bodyPr>
              <a:lstStyle/>
              <a:p>
                <a:pPr marL="342900" indent="-342900">
                  <a:buAutoNum type="arabicParenBoth"/>
                </a:pPr>
                <a:r>
                  <a:rPr lang="en-US" dirty="0"/>
                  <a:t>implies, </a:t>
                </a:r>
                <a14:m>
                  <m:oMath xmlns:m="http://schemas.openxmlformats.org/officeDocument/2006/math">
                    <m:r>
                      <a:rPr lang="en-US" b="0" i="1" smtClean="0">
                        <a:latin typeface="Cambria Math" charset="0"/>
                      </a:rPr>
                      <m:t>𝐽</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sup>
                        </m:sSup>
                      </m:e>
                    </m:d>
                    <m:r>
                      <a:rPr lang="en-US" b="0" i="1" smtClean="0">
                        <a:latin typeface="Cambria Math" panose="02040503050406030204" pitchFamily="18" charset="0"/>
                      </a:rPr>
                      <m:t>=</m:t>
                    </m:r>
                    <m:r>
                      <a:rPr lang="en-US" b="0" i="1" smtClean="0">
                        <a:latin typeface="Cambria Math" charset="0"/>
                      </a:rPr>
                      <m:t>𝐽</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r>
                          <a:rPr lang="en-US" i="1">
                            <a:latin typeface="Cambria Math" panose="02040503050406030204" pitchFamily="18" charset="0"/>
                          </a:rPr>
                          <m:t>+</m:t>
                        </m:r>
                        <m:r>
                          <a:rPr lang="en-US" i="1">
                            <a:latin typeface="Cambria Math" panose="02040503050406030204" pitchFamily="18" charset="0"/>
                          </a:rPr>
                          <m:t>𝜂</m:t>
                        </m:r>
                        <m:r>
                          <m:rPr>
                            <m:sty m:val="p"/>
                          </m:rPr>
                          <a:rPr lang="en-US">
                            <a:latin typeface="Cambria Math" panose="02040503050406030204" pitchFamily="18" charset="0"/>
                          </a:rPr>
                          <m:t>Δ</m:t>
                        </m:r>
                        <m:r>
                          <a:rPr lang="en-US" b="1" i="1">
                            <a:latin typeface="Cambria Math" panose="02040503050406030204" pitchFamily="18" charset="0"/>
                          </a:rPr>
                          <m:t>𝜽</m:t>
                        </m:r>
                      </m:e>
                    </m:d>
                  </m:oMath>
                </a14:m>
                <a:endParaRPr lang="en-US" b="1" dirty="0"/>
              </a:p>
              <a:p>
                <a14:m>
                  <m:oMath xmlns:m="http://schemas.openxmlformats.org/officeDocument/2006/math">
                    <m:r>
                      <a:rPr lang="en-US" b="0" i="1" smtClean="0">
                        <a:latin typeface="Cambria Math" panose="02040503050406030204" pitchFamily="18" charset="0"/>
                      </a:rPr>
                      <m:t>                                   =</m:t>
                    </m:r>
                    <m:r>
                      <a:rPr lang="en-US" b="0" i="1" smtClean="0">
                        <a:latin typeface="Cambria Math" charset="0"/>
                      </a:rPr>
                      <m:t>𝐽</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r>
                      <a:rPr lang="en-US" b="0" i="1" smtClean="0">
                        <a:latin typeface="Cambria Math" panose="02040503050406030204" pitchFamily="18" charset="0"/>
                      </a:rPr>
                      <m:t>+</m:t>
                    </m:r>
                    <m:r>
                      <a:rPr lang="en-US" i="1">
                        <a:latin typeface="Cambria Math" panose="02040503050406030204" pitchFamily="18" charset="0"/>
                      </a:rPr>
                      <m:t>𝜂</m:t>
                    </m:r>
                    <m:sSup>
                      <m:sSupPr>
                        <m:ctrlPr>
                          <a:rPr lang="en-US" i="1" smtClean="0">
                            <a:latin typeface="Cambria Math" panose="02040503050406030204" pitchFamily="18" charset="0"/>
                          </a:rPr>
                        </m:ctrlPr>
                      </m:sSupPr>
                      <m:e>
                        <m:r>
                          <a:rPr lang="en-US" b="0" i="1" smtClean="0">
                            <a:latin typeface="Cambria Math" charset="0"/>
                          </a:rPr>
                          <m:t>(</m:t>
                        </m:r>
                        <m:r>
                          <m:rPr>
                            <m:sty m:val="p"/>
                          </m:rPr>
                          <a:rPr lang="en-US">
                            <a:latin typeface="Cambria Math" panose="02040503050406030204" pitchFamily="18" charset="0"/>
                          </a:rPr>
                          <m:t>Δ</m:t>
                        </m:r>
                        <m:r>
                          <a:rPr lang="en-US" b="1" i="1">
                            <a:latin typeface="Cambria Math" panose="02040503050406030204" pitchFamily="18" charset="0"/>
                          </a:rPr>
                          <m:t>𝜽</m:t>
                        </m:r>
                        <m:r>
                          <a:rPr lang="en-US" b="0" i="1" smtClean="0">
                            <a:latin typeface="Cambria Math" charset="0"/>
                          </a:rPr>
                          <m:t>)</m:t>
                        </m:r>
                      </m:e>
                      <m:sup>
                        <m:r>
                          <a:rPr lang="en-US" b="0" i="1" smtClean="0">
                            <a:latin typeface="Cambria Math" charset="0"/>
                          </a:rPr>
                          <m:t>𝑇</m:t>
                        </m:r>
                      </m:sup>
                    </m:sSup>
                    <m:sSup>
                      <m:sSupPr>
                        <m:ctrlPr>
                          <a:rPr lang="en-US" b="0" i="1" smtClean="0">
                            <a:latin typeface="Cambria Math" panose="02040503050406030204" pitchFamily="18" charset="0"/>
                          </a:rPr>
                        </m:ctrlPr>
                      </m:sSupPr>
                      <m:e>
                        <m:r>
                          <a:rPr lang="en-US" b="0" i="1" smtClean="0">
                            <a:latin typeface="Cambria Math" charset="0"/>
                          </a:rPr>
                          <m:t>𝐽</m:t>
                        </m:r>
                      </m:e>
                      <m:sup>
                        <m:r>
                          <a:rPr lang="en-US" b="0" i="1" smtClean="0">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𝑜</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IN" dirty="0"/>
                  <a:t>  [Using Taylor series expansion] </a:t>
                </a:r>
              </a:p>
              <a:p>
                <a:r>
                  <a:rPr lang="en-IN" dirty="0"/>
                  <a:t>	                </a:t>
                </a:r>
                <a14:m>
                  <m:oMath xmlns:m="http://schemas.openxmlformats.org/officeDocument/2006/math">
                    <m:r>
                      <a:rPr lang="en-US" i="1" smtClean="0">
                        <a:latin typeface="Cambria Math" charset="0"/>
                        <a:ea typeface="Cambria Math" charset="0"/>
                        <a:cs typeface="Cambria Math" charset="0"/>
                      </a:rPr>
                      <m:t>≈</m:t>
                    </m:r>
                    <m:r>
                      <a:rPr lang="en-US" b="0" i="1" smtClean="0">
                        <a:latin typeface="Cambria Math" charset="0"/>
                      </a:rPr>
                      <m:t>𝐽</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r>
                      <a:rPr lang="en-US" i="1">
                        <a:latin typeface="Cambria Math" panose="02040503050406030204" pitchFamily="18" charset="0"/>
                      </a:rPr>
                      <m:t>+</m:t>
                    </m:r>
                    <m:r>
                      <a:rPr lang="en-US" i="1">
                        <a:latin typeface="Cambria Math" panose="02040503050406030204" pitchFamily="18" charset="0"/>
                      </a:rPr>
                      <m:t>𝜂</m:t>
                    </m:r>
                    <m:sSup>
                      <m:sSupPr>
                        <m:ctrlPr>
                          <a:rPr lang="en-US" i="1">
                            <a:latin typeface="Cambria Math" panose="02040503050406030204" pitchFamily="18" charset="0"/>
                          </a:rPr>
                        </m:ctrlPr>
                      </m:sSupPr>
                      <m:e>
                        <m:r>
                          <a:rPr lang="en-US" i="1">
                            <a:latin typeface="Cambria Math" charset="0"/>
                          </a:rPr>
                          <m:t>(</m:t>
                        </m:r>
                        <m:r>
                          <m:rPr>
                            <m:sty m:val="p"/>
                          </m:rPr>
                          <a:rPr lang="en-US">
                            <a:latin typeface="Cambria Math" panose="02040503050406030204" pitchFamily="18" charset="0"/>
                          </a:rPr>
                          <m:t>Δ</m:t>
                        </m:r>
                        <m:r>
                          <a:rPr lang="en-US" b="1" i="1">
                            <a:latin typeface="Cambria Math" panose="02040503050406030204" pitchFamily="18" charset="0"/>
                          </a:rPr>
                          <m:t>𝜽</m:t>
                        </m:r>
                        <m:r>
                          <a:rPr lang="en-US" i="1">
                            <a:latin typeface="Cambria Math" charset="0"/>
                          </a:rPr>
                          <m:t>)</m:t>
                        </m:r>
                      </m:e>
                      <m:sup>
                        <m:r>
                          <a:rPr lang="en-US" i="1">
                            <a:latin typeface="Cambria Math" charset="0"/>
                          </a:rPr>
                          <m:t>𝑇</m:t>
                        </m:r>
                      </m:sup>
                    </m:sSup>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oMath>
                </a14:m>
                <a:r>
                  <a:rPr lang="en-IN" dirty="0"/>
                  <a:t>  [Neglecting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IN" dirty="0"/>
                  <a:t>] … (3)</a:t>
                </a:r>
              </a:p>
            </p:txBody>
          </p:sp>
        </mc:Choice>
        <mc:Fallback xmlns="">
          <p:sp>
            <p:nvSpPr>
              <p:cNvPr id="5" name="TextBox 4"/>
              <p:cNvSpPr txBox="1">
                <a:spLocks noRot="1" noChangeAspect="1" noMove="1" noResize="1" noEditPoints="1" noAdjustHandles="1" noChangeArrowheads="1" noChangeShapeType="1" noTextEdit="1"/>
              </p:cNvSpPr>
              <p:nvPr/>
            </p:nvSpPr>
            <p:spPr>
              <a:xfrm>
                <a:off x="444843" y="2842893"/>
                <a:ext cx="8869800" cy="1040541"/>
              </a:xfrm>
              <a:prstGeom prst="rect">
                <a:avLst/>
              </a:prstGeom>
              <a:blipFill rotWithShape="0">
                <a:blip r:embed="rId5"/>
                <a:stretch>
                  <a:fillRect l="-619" t="-175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88796" y="3909982"/>
                <a:ext cx="6302303" cy="681982"/>
              </a:xfrm>
              <a:prstGeom prst="rect">
                <a:avLst/>
              </a:prstGeom>
              <a:noFill/>
            </p:spPr>
            <p:txBody>
              <a:bodyPr wrap="none" rtlCol="0">
                <a:spAutoFit/>
              </a:bodyPr>
              <a:lstStyle/>
              <a:p>
                <a:r>
                  <a:rPr lang="en-US" dirty="0"/>
                  <a:t>Combining (2) and (3),</a:t>
                </a:r>
              </a:p>
              <a:p>
                <a14:m>
                  <m:oMath xmlns:m="http://schemas.openxmlformats.org/officeDocument/2006/math">
                    <m:r>
                      <a:rPr lang="en-US" i="1">
                        <a:latin typeface="Cambria Math" panose="02040503050406030204" pitchFamily="18" charset="0"/>
                      </a:rPr>
                      <m:t>𝜂</m:t>
                    </m:r>
                    <m:sSup>
                      <m:sSupPr>
                        <m:ctrlPr>
                          <a:rPr lang="en-US" i="1">
                            <a:latin typeface="Cambria Math" panose="02040503050406030204" pitchFamily="18" charset="0"/>
                          </a:rPr>
                        </m:ctrlPr>
                      </m:sSupPr>
                      <m:e>
                        <m:r>
                          <a:rPr lang="en-US" i="1">
                            <a:latin typeface="Cambria Math" charset="0"/>
                          </a:rPr>
                          <m:t>(</m:t>
                        </m:r>
                        <m:r>
                          <m:rPr>
                            <m:sty m:val="p"/>
                          </m:rPr>
                          <a:rPr lang="en-US">
                            <a:latin typeface="Cambria Math" panose="02040503050406030204" pitchFamily="18" charset="0"/>
                          </a:rPr>
                          <m:t>Δ</m:t>
                        </m:r>
                        <m:r>
                          <a:rPr lang="en-US" b="1" i="1">
                            <a:latin typeface="Cambria Math" panose="02040503050406030204" pitchFamily="18" charset="0"/>
                          </a:rPr>
                          <m:t>𝜽</m:t>
                        </m:r>
                        <m:r>
                          <a:rPr lang="en-US" i="1">
                            <a:latin typeface="Cambria Math" charset="0"/>
                          </a:rPr>
                          <m:t>)</m:t>
                        </m:r>
                      </m:e>
                      <m:sup>
                        <m:r>
                          <a:rPr lang="en-US" i="1">
                            <a:latin typeface="Cambria Math" charset="0"/>
                          </a:rPr>
                          <m:t>𝑇</m:t>
                        </m:r>
                      </m:sup>
                    </m:sSup>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r>
                      <a:rPr lang="en-US" b="0" i="1" smtClean="0">
                        <a:latin typeface="Cambria Math" panose="02040503050406030204" pitchFamily="18" charset="0"/>
                      </a:rPr>
                      <m:t>≤0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charset="0"/>
                          </a:rPr>
                          <m:t>(</m:t>
                        </m:r>
                        <m:r>
                          <m:rPr>
                            <m:sty m:val="p"/>
                          </m:rPr>
                          <a:rPr lang="en-US">
                            <a:latin typeface="Cambria Math" panose="02040503050406030204" pitchFamily="18" charset="0"/>
                          </a:rPr>
                          <m:t>Δ</m:t>
                        </m:r>
                        <m:r>
                          <a:rPr lang="en-US" b="1" i="1">
                            <a:latin typeface="Cambria Math" panose="02040503050406030204" pitchFamily="18" charset="0"/>
                          </a:rPr>
                          <m:t>𝜽</m:t>
                        </m:r>
                        <m:r>
                          <a:rPr lang="en-US" i="1">
                            <a:latin typeface="Cambria Math" charset="0"/>
                          </a:rPr>
                          <m:t>)</m:t>
                        </m:r>
                      </m:e>
                      <m:sup>
                        <m:r>
                          <a:rPr lang="en-US" i="1">
                            <a:latin typeface="Cambria Math" charset="0"/>
                          </a:rPr>
                          <m:t>𝑇</m:t>
                        </m:r>
                      </m:sup>
                    </m:sSup>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r>
                      <a:rPr lang="en-US" i="1">
                        <a:latin typeface="Cambria Math" panose="02040503050406030204" pitchFamily="18" charset="0"/>
                      </a:rPr>
                      <m:t>≤0</m:t>
                    </m:r>
                  </m:oMath>
                </a14:m>
                <a:r>
                  <a:rPr lang="en-IN" dirty="0"/>
                  <a:t> [as </a:t>
                </a:r>
                <a14:m>
                  <m:oMath xmlns:m="http://schemas.openxmlformats.org/officeDocument/2006/math">
                    <m:r>
                      <a:rPr lang="en-US" i="1">
                        <a:latin typeface="Cambria Math" panose="02040503050406030204" pitchFamily="18" charset="0"/>
                      </a:rPr>
                      <m:t>𝜂</m:t>
                    </m:r>
                  </m:oMath>
                </a14:m>
                <a:r>
                  <a:rPr lang="en-IN" dirty="0"/>
                  <a:t> is positive]</a:t>
                </a:r>
              </a:p>
            </p:txBody>
          </p:sp>
        </mc:Choice>
        <mc:Fallback xmlns="">
          <p:sp>
            <p:nvSpPr>
              <p:cNvPr id="6" name="TextBox 5"/>
              <p:cNvSpPr txBox="1">
                <a:spLocks noRot="1" noChangeAspect="1" noMove="1" noResize="1" noEditPoints="1" noAdjustHandles="1" noChangeArrowheads="1" noChangeShapeType="1" noTextEdit="1"/>
              </p:cNvSpPr>
              <p:nvPr/>
            </p:nvSpPr>
            <p:spPr>
              <a:xfrm>
                <a:off x="488796" y="3909982"/>
                <a:ext cx="6302303" cy="681982"/>
              </a:xfrm>
              <a:prstGeom prst="rect">
                <a:avLst/>
              </a:prstGeom>
              <a:blipFill rotWithShape="0">
                <a:blip r:embed="rId6"/>
                <a:stretch>
                  <a:fillRect l="-774" t="-8036" b="-6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88796" y="4628771"/>
                <a:ext cx="10540313" cy="1307281"/>
              </a:xfrm>
              <a:prstGeom prst="rect">
                <a:avLst/>
              </a:prstGeom>
              <a:noFill/>
            </p:spPr>
            <p:txBody>
              <a:bodyPr wrap="square" rtlCol="0">
                <a:spAutoFit/>
              </a:bodyPr>
              <a:lstStyle/>
              <a:p>
                <a:r>
                  <a:rPr lang="en-US" dirty="0"/>
                  <a:t>So, for </a:t>
                </a:r>
                <a14:m>
                  <m:oMath xmlns:m="http://schemas.openxmlformats.org/officeDocument/2006/math">
                    <m:r>
                      <a:rPr lang="en-US" b="1" i="1" smtClean="0">
                        <a:latin typeface="Cambria Math" panose="02040503050406030204" pitchFamily="18" charset="0"/>
                      </a:rPr>
                      <m:t>𝜽</m:t>
                    </m:r>
                  </m:oMath>
                </a14:m>
                <a:r>
                  <a:rPr lang="en-IN" dirty="0"/>
                  <a:t> to minimize </a:t>
                </a:r>
                <a14:m>
                  <m:oMath xmlns:m="http://schemas.openxmlformats.org/officeDocument/2006/math">
                    <m:r>
                      <a:rPr lang="en-US" b="0" i="1" smtClean="0">
                        <a:latin typeface="Cambria Math" charset="0"/>
                      </a:rPr>
                      <m:t>𝐽</m:t>
                    </m:r>
                    <m:d>
                      <m:dPr>
                        <m:ctrlPr>
                          <a:rPr lang="en-US" i="1">
                            <a:latin typeface="Cambria Math" panose="02040503050406030204" pitchFamily="18" charset="0"/>
                          </a:rPr>
                        </m:ctrlPr>
                      </m:dPr>
                      <m:e>
                        <m:r>
                          <a:rPr lang="en-US" b="1" i="1">
                            <a:latin typeface="Cambria Math" panose="02040503050406030204" pitchFamily="18" charset="0"/>
                          </a:rPr>
                          <m:t>𝜽</m:t>
                        </m:r>
                      </m:e>
                    </m:d>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oMath>
                </a14:m>
                <a:r>
                  <a:rPr lang="en-IN" b="1" dirty="0"/>
                  <a:t> </a:t>
                </a:r>
                <a:r>
                  <a:rPr lang="en-IN" dirty="0"/>
                  <a:t>to satisfy (2) we have to choose some </a:t>
                </a:r>
                <a14:m>
                  <m:oMath xmlns:m="http://schemas.openxmlformats.org/officeDocument/2006/math">
                    <m:r>
                      <m:rPr>
                        <m:sty m:val="p"/>
                      </m:rPr>
                      <a:rPr lang="en-US">
                        <a:latin typeface="Cambria Math" panose="02040503050406030204" pitchFamily="18" charset="0"/>
                      </a:rPr>
                      <m:t>Δ</m:t>
                    </m:r>
                    <m:r>
                      <a:rPr lang="en-US" b="1" i="1">
                        <a:latin typeface="Cambria Math" panose="02040503050406030204" pitchFamily="18" charset="0"/>
                      </a:rPr>
                      <m:t>𝜽</m:t>
                    </m:r>
                  </m:oMath>
                </a14:m>
                <a:r>
                  <a:rPr lang="en-IN" b="1" dirty="0"/>
                  <a:t> </a:t>
                </a:r>
                <a:r>
                  <a:rPr lang="en-IN" dirty="0"/>
                  <a:t>that is negative when a dot product of it is done with the gradient </a:t>
                </a:r>
                <a14:m>
                  <m:oMath xmlns:m="http://schemas.openxmlformats.org/officeDocument/2006/math">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oMath>
                </a14:m>
                <a:r>
                  <a:rPr lang="en-IN" dirty="0"/>
                  <a:t>.</a:t>
                </a:r>
              </a:p>
              <a:p>
                <a:r>
                  <a:rPr lang="en-US" dirty="0"/>
                  <a:t>Then why not choose, </a:t>
                </a:r>
                <a14:m>
                  <m:oMath xmlns:m="http://schemas.openxmlformats.org/officeDocument/2006/math">
                    <m:r>
                      <m:rPr>
                        <m:sty m:val="p"/>
                      </m:rPr>
                      <a:rPr lang="en-US">
                        <a:latin typeface="Cambria Math" panose="02040503050406030204" pitchFamily="18" charset="0"/>
                      </a:rPr>
                      <m:t>Δ</m:t>
                    </m:r>
                    <m:r>
                      <a:rPr lang="en-US" b="1" i="1">
                        <a:latin typeface="Cambria Math" panose="02040503050406030204" pitchFamily="18" charset="0"/>
                      </a:rPr>
                      <m:t>𝜽</m:t>
                    </m:r>
                    <m:r>
                      <a:rPr lang="en-US" b="1"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oMath>
                </a14:m>
                <a:r>
                  <a:rPr lang="en-IN" dirty="0"/>
                  <a:t> !!</a:t>
                </a:r>
              </a:p>
              <a:p>
                <a:r>
                  <a:rPr lang="en-US" dirty="0">
                    <a:solidFill>
                      <a:prstClr val="black"/>
                    </a:solidFill>
                  </a:rPr>
                  <a:t>Then,</a:t>
                </a:r>
                <a14:m>
                  <m:oMath xmlns:m="http://schemas.openxmlformats.org/officeDocument/2006/math">
                    <m:sSup>
                      <m:sSupPr>
                        <m:ctrlPr>
                          <a:rPr lang="en-US" i="1">
                            <a:latin typeface="Cambria Math" panose="02040503050406030204" pitchFamily="18" charset="0"/>
                          </a:rPr>
                        </m:ctrlPr>
                      </m:sSupPr>
                      <m:e>
                        <m:r>
                          <a:rPr lang="en-US" i="1">
                            <a:latin typeface="Cambria Math" charset="0"/>
                          </a:rPr>
                          <m:t>(</m:t>
                        </m:r>
                        <m:r>
                          <m:rPr>
                            <m:sty m:val="p"/>
                          </m:rPr>
                          <a:rPr lang="en-US">
                            <a:latin typeface="Cambria Math" panose="02040503050406030204" pitchFamily="18" charset="0"/>
                          </a:rPr>
                          <m:t>Δ</m:t>
                        </m:r>
                        <m:r>
                          <a:rPr lang="en-US" b="1" i="1">
                            <a:latin typeface="Cambria Math" panose="02040503050406030204" pitchFamily="18" charset="0"/>
                          </a:rPr>
                          <m:t>𝜽</m:t>
                        </m:r>
                        <m:r>
                          <a:rPr lang="en-US" i="1">
                            <a:latin typeface="Cambria Math" charset="0"/>
                          </a:rPr>
                          <m:t>)</m:t>
                        </m:r>
                      </m:e>
                      <m:sup>
                        <m:r>
                          <a:rPr lang="en-US" i="1">
                            <a:latin typeface="Cambria Math" charset="0"/>
                          </a:rPr>
                          <m:t>𝑇</m:t>
                        </m:r>
                      </m:sup>
                    </m:sSup>
                    <m:sSup>
                      <m:sSupPr>
                        <m:ctrlPr>
                          <a:rPr lang="en-US" i="1">
                            <a:solidFill>
                              <a:prstClr val="black"/>
                            </a:solidFill>
                            <a:latin typeface="Cambria Math" panose="02040503050406030204" pitchFamily="18" charset="0"/>
                          </a:rPr>
                        </m:ctrlPr>
                      </m:sSupPr>
                      <m:e>
                        <m:r>
                          <a:rPr lang="en-US" b="0" i="1" smtClean="0">
                            <a:solidFill>
                              <a:prstClr val="black"/>
                            </a:solidFill>
                            <a:latin typeface="Cambria Math" charset="0"/>
                          </a:rPr>
                          <m:t>𝐽</m:t>
                        </m:r>
                      </m:e>
                      <m:sup>
                        <m:r>
                          <a:rPr lang="en-US" i="1">
                            <a:solidFill>
                              <a:prstClr val="black"/>
                            </a:solidFill>
                            <a:latin typeface="Cambria Math" panose="02040503050406030204" pitchFamily="18" charset="0"/>
                          </a:rPr>
                          <m:t>′</m:t>
                        </m:r>
                      </m:sup>
                    </m:sSup>
                    <m:d>
                      <m:dPr>
                        <m:ctrlPr>
                          <a:rPr lang="en-US" i="1">
                            <a:solidFill>
                              <a:prstClr val="black"/>
                            </a:solidFill>
                            <a:latin typeface="Cambria Math" panose="02040503050406030204" pitchFamily="18" charset="0"/>
                          </a:rPr>
                        </m:ctrlPr>
                      </m:dPr>
                      <m:e>
                        <m:sSup>
                          <m:sSupPr>
                            <m:ctrlPr>
                              <a:rPr lang="en-US" i="1">
                                <a:solidFill>
                                  <a:prstClr val="black"/>
                                </a:solidFill>
                                <a:latin typeface="Cambria Math" panose="02040503050406030204" pitchFamily="18" charset="0"/>
                              </a:rPr>
                            </m:ctrlPr>
                          </m:sSupPr>
                          <m:e>
                            <m:r>
                              <a:rPr lang="en-US" b="1" i="1">
                                <a:solidFill>
                                  <a:prstClr val="black"/>
                                </a:solidFill>
                                <a:latin typeface="Cambria Math" panose="02040503050406030204" pitchFamily="18" charset="0"/>
                              </a:rPr>
                              <m:t>𝜽</m:t>
                            </m:r>
                          </m:e>
                          <m:sup>
                            <m:r>
                              <a:rPr lang="en-US" i="1">
                                <a:solidFill>
                                  <a:prstClr val="black"/>
                                </a:solidFill>
                                <a:latin typeface="Cambria Math" panose="02040503050406030204" pitchFamily="18" charset="0"/>
                              </a:rPr>
                              <m:t>𝑘</m:t>
                            </m:r>
                            <m:r>
                              <a:rPr lang="en-US" i="1">
                                <a:solidFill>
                                  <a:prstClr val="black"/>
                                </a:solidFill>
                                <a:latin typeface="Cambria Math" panose="02040503050406030204" pitchFamily="18" charset="0"/>
                              </a:rPr>
                              <m:t>−1</m:t>
                            </m:r>
                          </m:sup>
                        </m:sSup>
                      </m:e>
                    </m:d>
                    <m:r>
                      <a:rPr lang="en-US" b="0" i="1" smtClean="0">
                        <a:solidFill>
                          <a:prstClr val="black"/>
                        </a:solidFill>
                        <a:latin typeface="Cambria Math" panose="02040503050406030204" pitchFamily="18" charset="0"/>
                      </a:rPr>
                      <m:t>=</m:t>
                    </m:r>
                    <m:sSup>
                      <m:sSupPr>
                        <m:ctrlPr>
                          <a:rPr lang="en-US" b="0" i="1" smtClean="0">
                            <a:solidFill>
                              <a:prstClr val="black"/>
                            </a:solidFill>
                            <a:latin typeface="Cambria Math" panose="02040503050406030204" pitchFamily="18" charset="0"/>
                          </a:rPr>
                        </m:ctrlPr>
                      </m:sSupPr>
                      <m:e>
                        <m:r>
                          <a:rPr lang="en-US" b="0" i="1" smtClean="0">
                            <a:solidFill>
                              <a:prstClr val="black"/>
                            </a:solidFill>
                            <a:latin typeface="Cambria Math" panose="02040503050406030204" pitchFamily="18" charset="0"/>
                          </a:rPr>
                          <m:t>−</m:t>
                        </m:r>
                        <m:r>
                          <a:rPr lang="en-US" b="0" i="1" smtClean="0">
                            <a:solidFill>
                              <a:prstClr val="black"/>
                            </a:solidFill>
                            <a:latin typeface="Cambria Math" charset="0"/>
                          </a:rPr>
                          <m:t>||</m:t>
                        </m:r>
                        <m:sSup>
                          <m:sSupPr>
                            <m:ctrlPr>
                              <a:rPr lang="en-US" i="1">
                                <a:solidFill>
                                  <a:prstClr val="black"/>
                                </a:solidFill>
                                <a:latin typeface="Cambria Math" panose="02040503050406030204" pitchFamily="18" charset="0"/>
                              </a:rPr>
                            </m:ctrlPr>
                          </m:sSupPr>
                          <m:e>
                            <m:r>
                              <a:rPr lang="en-US" b="0" i="1" smtClean="0">
                                <a:solidFill>
                                  <a:prstClr val="black"/>
                                </a:solidFill>
                                <a:latin typeface="Cambria Math" charset="0"/>
                              </a:rPr>
                              <m:t>𝐽</m:t>
                            </m:r>
                          </m:e>
                          <m:sup>
                            <m:r>
                              <a:rPr lang="en-US" i="1">
                                <a:solidFill>
                                  <a:prstClr val="black"/>
                                </a:solidFill>
                                <a:latin typeface="Cambria Math" panose="02040503050406030204" pitchFamily="18" charset="0"/>
                              </a:rPr>
                              <m:t>′</m:t>
                            </m:r>
                          </m:sup>
                        </m:sSup>
                        <m:d>
                          <m:dPr>
                            <m:ctrlPr>
                              <a:rPr lang="en-US" i="1">
                                <a:solidFill>
                                  <a:prstClr val="black"/>
                                </a:solidFill>
                                <a:latin typeface="Cambria Math" panose="02040503050406030204" pitchFamily="18" charset="0"/>
                              </a:rPr>
                            </m:ctrlPr>
                          </m:dPr>
                          <m:e>
                            <m:sSup>
                              <m:sSupPr>
                                <m:ctrlPr>
                                  <a:rPr lang="en-US" i="1">
                                    <a:solidFill>
                                      <a:prstClr val="black"/>
                                    </a:solidFill>
                                    <a:latin typeface="Cambria Math" panose="02040503050406030204" pitchFamily="18" charset="0"/>
                                  </a:rPr>
                                </m:ctrlPr>
                              </m:sSupPr>
                              <m:e>
                                <m:r>
                                  <a:rPr lang="en-US" b="1" i="1">
                                    <a:solidFill>
                                      <a:prstClr val="black"/>
                                    </a:solidFill>
                                    <a:latin typeface="Cambria Math" panose="02040503050406030204" pitchFamily="18" charset="0"/>
                                  </a:rPr>
                                  <m:t>𝜽</m:t>
                                </m:r>
                              </m:e>
                              <m:sup>
                                <m:r>
                                  <a:rPr lang="en-US" i="1">
                                    <a:solidFill>
                                      <a:prstClr val="black"/>
                                    </a:solidFill>
                                    <a:latin typeface="Cambria Math" panose="02040503050406030204" pitchFamily="18" charset="0"/>
                                  </a:rPr>
                                  <m:t>𝑘</m:t>
                                </m:r>
                                <m:r>
                                  <a:rPr lang="en-US" i="1">
                                    <a:solidFill>
                                      <a:prstClr val="black"/>
                                    </a:solidFill>
                                    <a:latin typeface="Cambria Math" panose="02040503050406030204" pitchFamily="18" charset="0"/>
                                  </a:rPr>
                                  <m:t>−1</m:t>
                                </m:r>
                              </m:sup>
                            </m:sSup>
                          </m:e>
                        </m:d>
                        <m:r>
                          <a:rPr lang="en-US" b="0" i="1" smtClean="0">
                            <a:solidFill>
                              <a:prstClr val="black"/>
                            </a:solidFill>
                            <a:latin typeface="Cambria Math" charset="0"/>
                          </a:rPr>
                          <m:t>||</m:t>
                        </m:r>
                      </m:e>
                      <m:sup>
                        <m:r>
                          <a:rPr lang="en-US" b="0" i="1" smtClean="0">
                            <a:solidFill>
                              <a:prstClr val="black"/>
                            </a:solidFill>
                            <a:latin typeface="Cambria Math" panose="02040503050406030204" pitchFamily="18" charset="0"/>
                          </a:rPr>
                          <m:t>2</m:t>
                        </m:r>
                      </m:sup>
                    </m:sSup>
                  </m:oMath>
                </a14:m>
                <a:r>
                  <a:rPr lang="en-IN" dirty="0"/>
                  <a:t> surely is a negative quantity and satisfies the condition.</a:t>
                </a:r>
              </a:p>
            </p:txBody>
          </p:sp>
        </mc:Choice>
        <mc:Fallback xmlns="">
          <p:sp>
            <p:nvSpPr>
              <p:cNvPr id="7" name="TextBox 6"/>
              <p:cNvSpPr txBox="1">
                <a:spLocks noRot="1" noChangeAspect="1" noMove="1" noResize="1" noEditPoints="1" noAdjustHandles="1" noChangeArrowheads="1" noChangeShapeType="1" noTextEdit="1"/>
              </p:cNvSpPr>
              <p:nvPr/>
            </p:nvSpPr>
            <p:spPr>
              <a:xfrm>
                <a:off x="488796" y="4628771"/>
                <a:ext cx="10540313" cy="1307281"/>
              </a:xfrm>
              <a:prstGeom prst="rect">
                <a:avLst/>
              </a:prstGeom>
              <a:blipFill rotWithShape="0">
                <a:blip r:embed="rId7"/>
                <a:stretch>
                  <a:fillRect l="-463" t="-2326" b="-511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r>
              <a:rPr lang="en-US"/>
              <a:t>05, 11 Jan, 2021</a:t>
            </a:r>
          </a:p>
        </p:txBody>
      </p:sp>
    </p:spTree>
    <p:extLst>
      <p:ext uri="{BB962C8B-B14F-4D97-AF65-F5344CB8AC3E}">
        <p14:creationId xmlns:p14="http://schemas.microsoft.com/office/powerpoint/2010/main" val="118136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Gradient Descent</a:t>
            </a:r>
            <a:endParaRPr sz="2800" dirty="0">
              <a:solidFill>
                <a:srgbClr val="434343"/>
              </a:solidFill>
            </a:endParaRPr>
          </a:p>
        </p:txBody>
      </p:sp>
      <mc:AlternateContent xmlns:mc="http://schemas.openxmlformats.org/markup-compatibility/2006" xmlns:a14="http://schemas.microsoft.com/office/drawing/2010/main">
        <mc:Choice Requires="a14">
          <p:sp>
            <p:nvSpPr>
              <p:cNvPr id="2" name="TextBox 1"/>
              <p:cNvSpPr txBox="1"/>
              <p:nvPr/>
            </p:nvSpPr>
            <p:spPr>
              <a:xfrm>
                <a:off x="444843" y="1729946"/>
                <a:ext cx="2841162" cy="369332"/>
              </a:xfrm>
              <a:prstGeom prst="rect">
                <a:avLst/>
              </a:prstGeom>
              <a:noFill/>
            </p:spPr>
            <p:txBody>
              <a:bodyPr wrap="none" rtlCol="0">
                <a:spAutoFit/>
              </a:bodyPr>
              <a:lstStyle/>
              <a:p>
                <a:r>
                  <a:rPr lang="en-US" dirty="0"/>
                  <a:t>Start with an initial guess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0</m:t>
                        </m:r>
                      </m:sup>
                    </m:sSup>
                  </m:oMath>
                </a14:m>
                <a:endParaRPr lang="en-IN" dirty="0"/>
              </a:p>
            </p:txBody>
          </p:sp>
        </mc:Choice>
        <mc:Fallback xmlns="">
          <p:sp>
            <p:nvSpPr>
              <p:cNvPr id="2" name="TextBox 1"/>
              <p:cNvSpPr txBox="1">
                <a:spLocks noRot="1" noChangeAspect="1" noMove="1" noResize="1" noEditPoints="1" noAdjustHandles="1" noChangeArrowheads="1" noChangeShapeType="1" noTextEdit="1"/>
              </p:cNvSpPr>
              <p:nvPr/>
            </p:nvSpPr>
            <p:spPr>
              <a:xfrm>
                <a:off x="444843" y="1729946"/>
                <a:ext cx="2841162" cy="369332"/>
              </a:xfrm>
              <a:prstGeom prst="rect">
                <a:avLst/>
              </a:prstGeom>
              <a:blipFill rotWithShape="0">
                <a:blip r:embed="rId3"/>
                <a:stretch>
                  <a:fillRect l="-1931" t="-10000"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44843" y="2102026"/>
                <a:ext cx="10677025" cy="404983"/>
              </a:xfrm>
              <a:prstGeom prst="rect">
                <a:avLst/>
              </a:prstGeom>
              <a:noFill/>
            </p:spPr>
            <p:txBody>
              <a:bodyPr wrap="none" rtlCol="0">
                <a:spAutoFit/>
              </a:bodyPr>
              <a:lstStyle/>
              <a:p>
                <a:r>
                  <a:rPr lang="en-US" dirty="0"/>
                  <a:t>Repeatedly update </a:t>
                </a:r>
                <a14:m>
                  <m:oMath xmlns:m="http://schemas.openxmlformats.org/officeDocument/2006/math">
                    <m:r>
                      <a:rPr lang="en-US" b="1" i="1" smtClean="0">
                        <a:latin typeface="Cambria Math" panose="02040503050406030204" pitchFamily="18" charset="0"/>
                      </a:rPr>
                      <m:t>𝜽</m:t>
                    </m:r>
                  </m:oMath>
                </a14:m>
                <a:r>
                  <a:rPr lang="en-IN" dirty="0"/>
                  <a:t> by taking a small step: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𝜂</m:t>
                    </m:r>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oMath>
                </a14:m>
                <a:r>
                  <a:rPr lang="en-US" dirty="0"/>
                  <a:t> until convergence (</a:t>
                </a:r>
                <a14:m>
                  <m:oMath xmlns:m="http://schemas.openxmlformats.org/officeDocument/2006/math">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oMath>
                </a14:m>
                <a:r>
                  <a:rPr lang="en-US" dirty="0"/>
                  <a:t> is very small)</a:t>
                </a:r>
              </a:p>
            </p:txBody>
          </p:sp>
        </mc:Choice>
        <mc:Fallback xmlns="">
          <p:sp>
            <p:nvSpPr>
              <p:cNvPr id="13" name="TextBox 12"/>
              <p:cNvSpPr txBox="1">
                <a:spLocks noRot="1" noChangeAspect="1" noMove="1" noResize="1" noEditPoints="1" noAdjustHandles="1" noChangeArrowheads="1" noChangeShapeType="1" noTextEdit="1"/>
              </p:cNvSpPr>
              <p:nvPr/>
            </p:nvSpPr>
            <p:spPr>
              <a:xfrm>
                <a:off x="444843" y="2102026"/>
                <a:ext cx="10677025" cy="404983"/>
              </a:xfrm>
              <a:prstGeom prst="rect">
                <a:avLst/>
              </a:prstGeom>
              <a:blipFill rotWithShape="0">
                <a:blip r:embed="rId4"/>
                <a:stretch>
                  <a:fillRect l="-514" t="-3030" b="-21212"/>
                </a:stretch>
              </a:blipFill>
            </p:spPr>
            <p:txBody>
              <a:bodyPr/>
              <a:lstStyle/>
              <a:p>
                <a:r>
                  <a:rPr lang="en-US">
                    <a:noFill/>
                  </a:rPr>
                  <a:t> </a:t>
                </a:r>
              </a:p>
            </p:txBody>
          </p:sp>
        </mc:Fallback>
      </mc:AlternateContent>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6194" y="2448000"/>
            <a:ext cx="5714286" cy="4285714"/>
          </a:xfrm>
          <a:prstGeom prst="rect">
            <a:avLst/>
          </a:prstGeom>
        </p:spPr>
      </p:pic>
      <p:sp>
        <p:nvSpPr>
          <p:cNvPr id="4" name="Date Placeholder 3"/>
          <p:cNvSpPr>
            <a:spLocks noGrp="1"/>
          </p:cNvSpPr>
          <p:nvPr>
            <p:ph type="dt" sz="half" idx="10"/>
          </p:nvPr>
        </p:nvSpPr>
        <p:spPr/>
        <p:txBody>
          <a:bodyPr/>
          <a:lstStyle/>
          <a:p>
            <a:r>
              <a:rPr lang="en-US"/>
              <a:t>05, 11 Jan, 2021</a:t>
            </a:r>
          </a:p>
        </p:txBody>
      </p:sp>
    </p:spTree>
    <p:extLst>
      <p:ext uri="{BB962C8B-B14F-4D97-AF65-F5344CB8AC3E}">
        <p14:creationId xmlns:p14="http://schemas.microsoft.com/office/powerpoint/2010/main" val="2071183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000" y="2448000"/>
            <a:ext cx="5714286" cy="4285714"/>
          </a:xfrm>
          <a:prstGeom prst="rect">
            <a:avLst/>
          </a:prstGeom>
        </p:spPr>
      </p:pic>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Gradient Descent</a:t>
            </a:r>
            <a:endParaRPr sz="2800" dirty="0">
              <a:solidFill>
                <a:srgbClr val="434343"/>
              </a:solidFill>
            </a:endParaRPr>
          </a:p>
        </p:txBody>
      </p:sp>
      <mc:AlternateContent xmlns:mc="http://schemas.openxmlformats.org/markup-compatibility/2006" xmlns:a14="http://schemas.microsoft.com/office/drawing/2010/main">
        <mc:Choice Requires="a14">
          <p:sp>
            <p:nvSpPr>
              <p:cNvPr id="2" name="TextBox 1"/>
              <p:cNvSpPr txBox="1"/>
              <p:nvPr/>
            </p:nvSpPr>
            <p:spPr>
              <a:xfrm>
                <a:off x="444843" y="1729946"/>
                <a:ext cx="2841162" cy="369332"/>
              </a:xfrm>
              <a:prstGeom prst="rect">
                <a:avLst/>
              </a:prstGeom>
              <a:noFill/>
            </p:spPr>
            <p:txBody>
              <a:bodyPr wrap="none" rtlCol="0">
                <a:spAutoFit/>
              </a:bodyPr>
              <a:lstStyle/>
              <a:p>
                <a:r>
                  <a:rPr lang="en-US" dirty="0"/>
                  <a:t>Start with an initial guess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0</m:t>
                        </m:r>
                      </m:sup>
                    </m:sSup>
                  </m:oMath>
                </a14:m>
                <a:endParaRPr lang="en-IN" dirty="0"/>
              </a:p>
            </p:txBody>
          </p:sp>
        </mc:Choice>
        <mc:Fallback xmlns="">
          <p:sp>
            <p:nvSpPr>
              <p:cNvPr id="2" name="TextBox 1"/>
              <p:cNvSpPr txBox="1">
                <a:spLocks noRot="1" noChangeAspect="1" noMove="1" noResize="1" noEditPoints="1" noAdjustHandles="1" noChangeArrowheads="1" noChangeShapeType="1" noTextEdit="1"/>
              </p:cNvSpPr>
              <p:nvPr/>
            </p:nvSpPr>
            <p:spPr>
              <a:xfrm>
                <a:off x="444843" y="1729946"/>
                <a:ext cx="2841162" cy="369332"/>
              </a:xfrm>
              <a:prstGeom prst="rect">
                <a:avLst/>
              </a:prstGeom>
              <a:blipFill rotWithShape="0">
                <a:blip r:embed="rId4"/>
                <a:stretch>
                  <a:fillRect l="-1931" t="-10000"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44843" y="2102026"/>
                <a:ext cx="10677025" cy="404983"/>
              </a:xfrm>
              <a:prstGeom prst="rect">
                <a:avLst/>
              </a:prstGeom>
              <a:noFill/>
            </p:spPr>
            <p:txBody>
              <a:bodyPr wrap="none" rtlCol="0">
                <a:spAutoFit/>
              </a:bodyPr>
              <a:lstStyle/>
              <a:p>
                <a:r>
                  <a:rPr lang="en-US" dirty="0"/>
                  <a:t>Repeatedly update </a:t>
                </a:r>
                <a14:m>
                  <m:oMath xmlns:m="http://schemas.openxmlformats.org/officeDocument/2006/math">
                    <m:r>
                      <a:rPr lang="en-US" b="1" i="1" smtClean="0">
                        <a:latin typeface="Cambria Math" panose="02040503050406030204" pitchFamily="18" charset="0"/>
                      </a:rPr>
                      <m:t>𝜽</m:t>
                    </m:r>
                  </m:oMath>
                </a14:m>
                <a:r>
                  <a:rPr lang="en-IN" dirty="0"/>
                  <a:t> by taking a small step: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𝜂</m:t>
                    </m:r>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oMath>
                </a14:m>
                <a:r>
                  <a:rPr lang="en-US" dirty="0"/>
                  <a:t> until convergence (</a:t>
                </a:r>
                <a14:m>
                  <m:oMath xmlns:m="http://schemas.openxmlformats.org/officeDocument/2006/math">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oMath>
                </a14:m>
                <a:r>
                  <a:rPr lang="en-US" dirty="0"/>
                  <a:t> is very small)</a:t>
                </a:r>
              </a:p>
            </p:txBody>
          </p:sp>
        </mc:Choice>
        <mc:Fallback xmlns="">
          <p:sp>
            <p:nvSpPr>
              <p:cNvPr id="13" name="TextBox 12"/>
              <p:cNvSpPr txBox="1">
                <a:spLocks noRot="1" noChangeAspect="1" noMove="1" noResize="1" noEditPoints="1" noAdjustHandles="1" noChangeArrowheads="1" noChangeShapeType="1" noTextEdit="1"/>
              </p:cNvSpPr>
              <p:nvPr/>
            </p:nvSpPr>
            <p:spPr>
              <a:xfrm>
                <a:off x="444843" y="2102026"/>
                <a:ext cx="10677025" cy="404983"/>
              </a:xfrm>
              <a:prstGeom prst="rect">
                <a:avLst/>
              </a:prstGeom>
              <a:blipFill rotWithShape="0">
                <a:blip r:embed="rId5"/>
                <a:stretch>
                  <a:fillRect l="-514" t="-3030" b="-21212"/>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r>
              <a:rPr lang="en-US"/>
              <a:t>05, 11 Jan, 2021</a:t>
            </a:r>
          </a:p>
        </p:txBody>
      </p:sp>
    </p:spTree>
    <p:extLst>
      <p:ext uri="{BB962C8B-B14F-4D97-AF65-F5344CB8AC3E}">
        <p14:creationId xmlns:p14="http://schemas.microsoft.com/office/powerpoint/2010/main" val="1989161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000" y="2448000"/>
            <a:ext cx="5714286" cy="4285714"/>
          </a:xfrm>
          <a:prstGeom prst="rect">
            <a:avLst/>
          </a:prstGeom>
        </p:spPr>
      </p:pic>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Gradient Descent</a:t>
            </a:r>
            <a:endParaRPr sz="2800" dirty="0">
              <a:solidFill>
                <a:srgbClr val="434343"/>
              </a:solidFill>
            </a:endParaRPr>
          </a:p>
        </p:txBody>
      </p:sp>
      <mc:AlternateContent xmlns:mc="http://schemas.openxmlformats.org/markup-compatibility/2006" xmlns:a14="http://schemas.microsoft.com/office/drawing/2010/main">
        <mc:Choice Requires="a14">
          <p:sp>
            <p:nvSpPr>
              <p:cNvPr id="2" name="TextBox 1"/>
              <p:cNvSpPr txBox="1"/>
              <p:nvPr/>
            </p:nvSpPr>
            <p:spPr>
              <a:xfrm>
                <a:off x="444843" y="1729946"/>
                <a:ext cx="2841162" cy="369332"/>
              </a:xfrm>
              <a:prstGeom prst="rect">
                <a:avLst/>
              </a:prstGeom>
              <a:noFill/>
            </p:spPr>
            <p:txBody>
              <a:bodyPr wrap="none" rtlCol="0">
                <a:spAutoFit/>
              </a:bodyPr>
              <a:lstStyle/>
              <a:p>
                <a:r>
                  <a:rPr lang="en-US" dirty="0"/>
                  <a:t>Start with an initial guess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0</m:t>
                        </m:r>
                      </m:sup>
                    </m:sSup>
                  </m:oMath>
                </a14:m>
                <a:endParaRPr lang="en-IN" dirty="0"/>
              </a:p>
            </p:txBody>
          </p:sp>
        </mc:Choice>
        <mc:Fallback xmlns="">
          <p:sp>
            <p:nvSpPr>
              <p:cNvPr id="2" name="TextBox 1"/>
              <p:cNvSpPr txBox="1">
                <a:spLocks noRot="1" noChangeAspect="1" noMove="1" noResize="1" noEditPoints="1" noAdjustHandles="1" noChangeArrowheads="1" noChangeShapeType="1" noTextEdit="1"/>
              </p:cNvSpPr>
              <p:nvPr/>
            </p:nvSpPr>
            <p:spPr>
              <a:xfrm>
                <a:off x="444843" y="1729946"/>
                <a:ext cx="2841162" cy="369332"/>
              </a:xfrm>
              <a:prstGeom prst="rect">
                <a:avLst/>
              </a:prstGeom>
              <a:blipFill rotWithShape="0">
                <a:blip r:embed="rId4"/>
                <a:stretch>
                  <a:fillRect l="-1931" t="-10000"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44843" y="2102026"/>
                <a:ext cx="10677025" cy="404983"/>
              </a:xfrm>
              <a:prstGeom prst="rect">
                <a:avLst/>
              </a:prstGeom>
              <a:noFill/>
            </p:spPr>
            <p:txBody>
              <a:bodyPr wrap="none" rtlCol="0">
                <a:spAutoFit/>
              </a:bodyPr>
              <a:lstStyle/>
              <a:p>
                <a:r>
                  <a:rPr lang="en-US" dirty="0"/>
                  <a:t>Repeatedly update </a:t>
                </a:r>
                <a14:m>
                  <m:oMath xmlns:m="http://schemas.openxmlformats.org/officeDocument/2006/math">
                    <m:r>
                      <a:rPr lang="en-US" b="1" i="1" smtClean="0">
                        <a:latin typeface="Cambria Math" panose="02040503050406030204" pitchFamily="18" charset="0"/>
                      </a:rPr>
                      <m:t>𝜽</m:t>
                    </m:r>
                  </m:oMath>
                </a14:m>
                <a:r>
                  <a:rPr lang="en-IN" dirty="0"/>
                  <a:t> by taking a small step: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𝜂</m:t>
                    </m:r>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oMath>
                </a14:m>
                <a:r>
                  <a:rPr lang="en-US" dirty="0"/>
                  <a:t> until convergence (</a:t>
                </a:r>
                <a14:m>
                  <m:oMath xmlns:m="http://schemas.openxmlformats.org/officeDocument/2006/math">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oMath>
                </a14:m>
                <a:r>
                  <a:rPr lang="en-US" dirty="0"/>
                  <a:t> is very small)</a:t>
                </a:r>
              </a:p>
            </p:txBody>
          </p:sp>
        </mc:Choice>
        <mc:Fallback xmlns="">
          <p:sp>
            <p:nvSpPr>
              <p:cNvPr id="13" name="TextBox 12"/>
              <p:cNvSpPr txBox="1">
                <a:spLocks noRot="1" noChangeAspect="1" noMove="1" noResize="1" noEditPoints="1" noAdjustHandles="1" noChangeArrowheads="1" noChangeShapeType="1" noTextEdit="1"/>
              </p:cNvSpPr>
              <p:nvPr/>
            </p:nvSpPr>
            <p:spPr>
              <a:xfrm>
                <a:off x="444843" y="2102026"/>
                <a:ext cx="10677025" cy="404983"/>
              </a:xfrm>
              <a:prstGeom prst="rect">
                <a:avLst/>
              </a:prstGeom>
              <a:blipFill rotWithShape="0">
                <a:blip r:embed="rId5"/>
                <a:stretch>
                  <a:fillRect l="-514" t="-3030" b="-21212"/>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r>
              <a:rPr lang="en-US"/>
              <a:t>05, 11 Jan, 2021</a:t>
            </a:r>
          </a:p>
        </p:txBody>
      </p:sp>
    </p:spTree>
    <p:extLst>
      <p:ext uri="{BB962C8B-B14F-4D97-AF65-F5344CB8AC3E}">
        <p14:creationId xmlns:p14="http://schemas.microsoft.com/office/powerpoint/2010/main" val="1408167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000" y="2466000"/>
            <a:ext cx="5714286" cy="4285714"/>
          </a:xfrm>
          <a:prstGeom prst="rect">
            <a:avLst/>
          </a:prstGeom>
        </p:spPr>
      </p:pic>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Gradient Descent</a:t>
            </a:r>
            <a:endParaRPr sz="2800" dirty="0">
              <a:solidFill>
                <a:srgbClr val="434343"/>
              </a:solidFill>
            </a:endParaRPr>
          </a:p>
        </p:txBody>
      </p:sp>
      <mc:AlternateContent xmlns:mc="http://schemas.openxmlformats.org/markup-compatibility/2006" xmlns:a14="http://schemas.microsoft.com/office/drawing/2010/main">
        <mc:Choice Requires="a14">
          <p:sp>
            <p:nvSpPr>
              <p:cNvPr id="2" name="TextBox 1"/>
              <p:cNvSpPr txBox="1"/>
              <p:nvPr/>
            </p:nvSpPr>
            <p:spPr>
              <a:xfrm>
                <a:off x="444843" y="1729946"/>
                <a:ext cx="2841162" cy="369332"/>
              </a:xfrm>
              <a:prstGeom prst="rect">
                <a:avLst/>
              </a:prstGeom>
              <a:noFill/>
            </p:spPr>
            <p:txBody>
              <a:bodyPr wrap="none" rtlCol="0">
                <a:spAutoFit/>
              </a:bodyPr>
              <a:lstStyle/>
              <a:p>
                <a:r>
                  <a:rPr lang="en-US" dirty="0"/>
                  <a:t>Start with an initial guess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0</m:t>
                        </m:r>
                      </m:sup>
                    </m:sSup>
                  </m:oMath>
                </a14:m>
                <a:endParaRPr lang="en-IN" dirty="0"/>
              </a:p>
            </p:txBody>
          </p:sp>
        </mc:Choice>
        <mc:Fallback xmlns="">
          <p:sp>
            <p:nvSpPr>
              <p:cNvPr id="2" name="TextBox 1"/>
              <p:cNvSpPr txBox="1">
                <a:spLocks noRot="1" noChangeAspect="1" noMove="1" noResize="1" noEditPoints="1" noAdjustHandles="1" noChangeArrowheads="1" noChangeShapeType="1" noTextEdit="1"/>
              </p:cNvSpPr>
              <p:nvPr/>
            </p:nvSpPr>
            <p:spPr>
              <a:xfrm>
                <a:off x="444843" y="1729946"/>
                <a:ext cx="2841162" cy="369332"/>
              </a:xfrm>
              <a:prstGeom prst="rect">
                <a:avLst/>
              </a:prstGeom>
              <a:blipFill rotWithShape="0">
                <a:blip r:embed="rId4"/>
                <a:stretch>
                  <a:fillRect l="-1931" t="-10000"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44843" y="2102026"/>
                <a:ext cx="10677025" cy="404983"/>
              </a:xfrm>
              <a:prstGeom prst="rect">
                <a:avLst/>
              </a:prstGeom>
              <a:noFill/>
            </p:spPr>
            <p:txBody>
              <a:bodyPr wrap="none" rtlCol="0">
                <a:spAutoFit/>
              </a:bodyPr>
              <a:lstStyle/>
              <a:p>
                <a:r>
                  <a:rPr lang="en-US" dirty="0"/>
                  <a:t>Repeatedly update </a:t>
                </a:r>
                <a14:m>
                  <m:oMath xmlns:m="http://schemas.openxmlformats.org/officeDocument/2006/math">
                    <m:r>
                      <a:rPr lang="en-US" b="1" i="1" smtClean="0">
                        <a:latin typeface="Cambria Math" panose="02040503050406030204" pitchFamily="18" charset="0"/>
                      </a:rPr>
                      <m:t>𝜽</m:t>
                    </m:r>
                  </m:oMath>
                </a14:m>
                <a:r>
                  <a:rPr lang="en-IN" dirty="0"/>
                  <a:t> by taking a small step: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𝜂</m:t>
                    </m:r>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oMath>
                </a14:m>
                <a:r>
                  <a:rPr lang="en-US" dirty="0"/>
                  <a:t> until convergence (</a:t>
                </a:r>
                <a14:m>
                  <m:oMath xmlns:m="http://schemas.openxmlformats.org/officeDocument/2006/math">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oMath>
                </a14:m>
                <a:r>
                  <a:rPr lang="en-US" dirty="0"/>
                  <a:t> is very small)</a:t>
                </a:r>
              </a:p>
            </p:txBody>
          </p:sp>
        </mc:Choice>
        <mc:Fallback xmlns="">
          <p:sp>
            <p:nvSpPr>
              <p:cNvPr id="13" name="TextBox 12"/>
              <p:cNvSpPr txBox="1">
                <a:spLocks noRot="1" noChangeAspect="1" noMove="1" noResize="1" noEditPoints="1" noAdjustHandles="1" noChangeArrowheads="1" noChangeShapeType="1" noTextEdit="1"/>
              </p:cNvSpPr>
              <p:nvPr/>
            </p:nvSpPr>
            <p:spPr>
              <a:xfrm>
                <a:off x="444843" y="2102026"/>
                <a:ext cx="10677025" cy="404983"/>
              </a:xfrm>
              <a:prstGeom prst="rect">
                <a:avLst/>
              </a:prstGeom>
              <a:blipFill rotWithShape="0">
                <a:blip r:embed="rId5"/>
                <a:stretch>
                  <a:fillRect l="-514" t="-3030" b="-21212"/>
                </a:stretch>
              </a:blipFill>
            </p:spPr>
            <p:txBody>
              <a:bodyPr/>
              <a:lstStyle/>
              <a:p>
                <a:r>
                  <a:rPr lang="en-US">
                    <a:noFill/>
                  </a:rPr>
                  <a:t> </a:t>
                </a:r>
              </a:p>
            </p:txBody>
          </p:sp>
        </mc:Fallback>
      </mc:AlternateContent>
      <p:sp>
        <p:nvSpPr>
          <p:cNvPr id="12" name="Date Placeholder 3"/>
          <p:cNvSpPr>
            <a:spLocks noGrp="1"/>
          </p:cNvSpPr>
          <p:nvPr>
            <p:ph type="dt" sz="half" idx="10"/>
          </p:nvPr>
        </p:nvSpPr>
        <p:spPr>
          <a:xfrm>
            <a:off x="444844" y="6356350"/>
            <a:ext cx="1567354" cy="365125"/>
          </a:xfrm>
        </p:spPr>
        <p:txBody>
          <a:bodyPr/>
          <a:lstStyle/>
          <a:p>
            <a:r>
              <a:rPr lang="en-US"/>
              <a:t>05, 11 Jan, 2021</a:t>
            </a:r>
            <a:endParaRPr lang="en-US" dirty="0"/>
          </a:p>
        </p:txBody>
      </p:sp>
      <p:sp>
        <p:nvSpPr>
          <p:cNvPr id="14" name="TextBox 13"/>
          <p:cNvSpPr txBox="1"/>
          <p:nvPr/>
        </p:nvSpPr>
        <p:spPr>
          <a:xfrm>
            <a:off x="254833" y="2790652"/>
            <a:ext cx="3417757" cy="923330"/>
          </a:xfrm>
          <a:prstGeom prst="rect">
            <a:avLst/>
          </a:prstGeom>
          <a:noFill/>
        </p:spPr>
        <p:txBody>
          <a:bodyPr wrap="square" rtlCol="0">
            <a:spAutoFit/>
          </a:bodyPr>
          <a:lstStyle/>
          <a:p>
            <a:r>
              <a:rPr lang="en-IN" dirty="0">
                <a:solidFill>
                  <a:srgbClr val="FF0000"/>
                </a:solidFill>
              </a:rPr>
              <a:t>Remember, in Neural Networks, the loss is computed by averaging the losses for all examples</a:t>
            </a:r>
          </a:p>
        </p:txBody>
      </p:sp>
    </p:spTree>
    <p:extLst>
      <p:ext uri="{BB962C8B-B14F-4D97-AF65-F5344CB8AC3E}">
        <p14:creationId xmlns:p14="http://schemas.microsoft.com/office/powerpoint/2010/main" val="131337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But Imagine This</a:t>
            </a:r>
            <a:endParaRPr sz="2800" dirty="0">
              <a:solidFill>
                <a:srgbClr val="434343"/>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93" y="1481438"/>
            <a:ext cx="5270697" cy="3420346"/>
          </a:xfrm>
          <a:prstGeom prst="rect">
            <a:avLst/>
          </a:prstGeom>
        </p:spPr>
      </p:pic>
      <p:sp>
        <p:nvSpPr>
          <p:cNvPr id="14" name="TextBox 13"/>
          <p:cNvSpPr txBox="1"/>
          <p:nvPr/>
        </p:nvSpPr>
        <p:spPr>
          <a:xfrm>
            <a:off x="440493" y="5425725"/>
            <a:ext cx="11401737" cy="646331"/>
          </a:xfrm>
          <a:prstGeom prst="rect">
            <a:avLst/>
          </a:prstGeom>
          <a:noFill/>
        </p:spPr>
        <p:txBody>
          <a:bodyPr wrap="square" rtlCol="0">
            <a:spAutoFit/>
          </a:bodyPr>
          <a:lstStyle/>
          <a:p>
            <a:r>
              <a:rPr lang="en-US" dirty="0"/>
              <a:t>Adapted from Olivier </a:t>
            </a:r>
            <a:r>
              <a:rPr lang="en-US" dirty="0" err="1"/>
              <a:t>Bousquet’s</a:t>
            </a:r>
            <a:r>
              <a:rPr lang="en-US" dirty="0"/>
              <a:t> invited talk at </a:t>
            </a:r>
            <a:r>
              <a:rPr lang="en-US" dirty="0" err="1"/>
              <a:t>NeurIPS</a:t>
            </a:r>
            <a:r>
              <a:rPr lang="en-US" dirty="0"/>
              <a:t> 2018 after winning Test of Time Award for NIPS 2007 paper: “The Trade-Offs of Large Scale Learning” by Leon </a:t>
            </a:r>
            <a:r>
              <a:rPr lang="en-US" dirty="0" err="1"/>
              <a:t>Bottou</a:t>
            </a:r>
            <a:r>
              <a:rPr lang="en-US" dirty="0"/>
              <a:t> and Olivier </a:t>
            </a:r>
            <a:r>
              <a:rPr lang="en-US" dirty="0" err="1"/>
              <a:t>Bousquet</a:t>
            </a:r>
            <a:r>
              <a:rPr lang="en-US" dirty="0"/>
              <a:t>. Link of the </a:t>
            </a:r>
            <a:r>
              <a:rPr lang="en-US" dirty="0">
                <a:hlinkClick r:id="rId4"/>
              </a:rPr>
              <a:t>talk</a:t>
            </a:r>
            <a:r>
              <a:rPr lang="en-US" dirty="0"/>
              <a:t>.</a:t>
            </a:r>
            <a:endParaRPr lang="en-IN"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1361" y="1578294"/>
            <a:ext cx="5817558" cy="3291972"/>
          </a:xfrm>
          <a:prstGeom prst="rect">
            <a:avLst/>
          </a:prstGeom>
          <a:ln>
            <a:solidFill>
              <a:schemeClr val="bg1">
                <a:lumMod val="65000"/>
              </a:schemeClr>
            </a:solidFill>
          </a:ln>
        </p:spPr>
      </p:pic>
      <p:sp>
        <p:nvSpPr>
          <p:cNvPr id="10" name="Date Placeholder 3"/>
          <p:cNvSpPr>
            <a:spLocks noGrp="1"/>
          </p:cNvSpPr>
          <p:nvPr>
            <p:ph type="dt" sz="half" idx="10"/>
          </p:nvPr>
        </p:nvSpPr>
        <p:spPr>
          <a:xfrm>
            <a:off x="444844" y="6356350"/>
            <a:ext cx="1567354" cy="365125"/>
          </a:xfrm>
        </p:spPr>
        <p:txBody>
          <a:bodyPr/>
          <a:lstStyle/>
          <a:p>
            <a:r>
              <a:rPr lang="en-US"/>
              <a:t>05, 11 Jan, 2021</a:t>
            </a:r>
            <a:endParaRPr lang="en-US" dirty="0"/>
          </a:p>
        </p:txBody>
      </p:sp>
    </p:spTree>
    <p:extLst>
      <p:ext uri="{BB962C8B-B14F-4D97-AF65-F5344CB8AC3E}">
        <p14:creationId xmlns:p14="http://schemas.microsoft.com/office/powerpoint/2010/main" val="214283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Batch, Stochastic and </a:t>
            </a:r>
            <a:r>
              <a:rPr lang="en-US" sz="2800" dirty="0" err="1">
                <a:solidFill>
                  <a:srgbClr val="434343"/>
                </a:solidFill>
              </a:rPr>
              <a:t>Minibatch</a:t>
            </a:r>
            <a:r>
              <a:rPr lang="en-US" sz="2800" dirty="0">
                <a:solidFill>
                  <a:srgbClr val="434343"/>
                </a:solidFill>
              </a:rPr>
              <a:t> </a:t>
            </a:r>
            <a:endParaRPr sz="2800" dirty="0">
              <a:solidFill>
                <a:srgbClr val="434343"/>
              </a:solidFill>
            </a:endParaRPr>
          </a:p>
        </p:txBody>
      </p:sp>
      <p:sp>
        <p:nvSpPr>
          <p:cNvPr id="14" name="TextBox 13"/>
          <p:cNvSpPr txBox="1"/>
          <p:nvPr/>
        </p:nvSpPr>
        <p:spPr>
          <a:xfrm>
            <a:off x="414853" y="2250102"/>
            <a:ext cx="11401737" cy="2585323"/>
          </a:xfrm>
          <a:prstGeom prst="rect">
            <a:avLst/>
          </a:prstGeom>
          <a:noFill/>
        </p:spPr>
        <p:txBody>
          <a:bodyPr wrap="square" rtlCol="0">
            <a:spAutoFit/>
          </a:bodyPr>
          <a:lstStyle/>
          <a:p>
            <a:pPr marL="285750" indent="-285750">
              <a:buFont typeface="Arial" charset="0"/>
              <a:buChar char="•"/>
            </a:pPr>
            <a:r>
              <a:rPr lang="en-US" dirty="0"/>
              <a:t>Optimization algorithms that use the entire training set to compute the gradient are called batch or deterministic gradient methods. Ones that use a single training example for that task are called stochastic or online gradient methods</a:t>
            </a:r>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r>
              <a:rPr lang="en-US" dirty="0"/>
              <a:t>Most of the algorithms we use for deep learning fall somewhere in between!</a:t>
            </a:r>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r>
              <a:rPr lang="en-US" dirty="0"/>
              <a:t>These are called </a:t>
            </a:r>
            <a:r>
              <a:rPr lang="en-US" dirty="0" err="1"/>
              <a:t>minibatch</a:t>
            </a:r>
            <a:r>
              <a:rPr lang="en-US" dirty="0"/>
              <a:t> or </a:t>
            </a:r>
            <a:r>
              <a:rPr lang="en-US" dirty="0" err="1"/>
              <a:t>minibatch</a:t>
            </a:r>
            <a:r>
              <a:rPr lang="en-US" dirty="0"/>
              <a:t> stochastic methods</a:t>
            </a:r>
            <a:endParaRPr lang="en-IN" dirty="0"/>
          </a:p>
        </p:txBody>
      </p:sp>
      <p:sp>
        <p:nvSpPr>
          <p:cNvPr id="8" name="Date Placeholder 3"/>
          <p:cNvSpPr>
            <a:spLocks noGrp="1"/>
          </p:cNvSpPr>
          <p:nvPr>
            <p:ph type="dt" sz="half" idx="10"/>
          </p:nvPr>
        </p:nvSpPr>
        <p:spPr>
          <a:xfrm>
            <a:off x="444844" y="6356350"/>
            <a:ext cx="1567354" cy="365125"/>
          </a:xfrm>
        </p:spPr>
        <p:txBody>
          <a:bodyPr/>
          <a:lstStyle/>
          <a:p>
            <a:r>
              <a:rPr lang="en-US"/>
              <a:t>05, 11 Jan, 2021</a:t>
            </a:r>
            <a:endParaRPr lang="en-US" dirty="0"/>
          </a:p>
        </p:txBody>
      </p:sp>
    </p:spTree>
    <p:extLst>
      <p:ext uri="{BB962C8B-B14F-4D97-AF65-F5344CB8AC3E}">
        <p14:creationId xmlns:p14="http://schemas.microsoft.com/office/powerpoint/2010/main" val="269388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094283" y="832857"/>
            <a:ext cx="9758596" cy="577795"/>
          </a:xfrm>
          <a:prstGeom prst="rect">
            <a:avLst/>
          </a:prstGeom>
          <a:noFill/>
          <a:ln>
            <a:noFill/>
          </a:ln>
        </p:spPr>
        <p:txBody>
          <a:bodyPr spcFirstLastPara="1" wrap="square" lIns="91425" tIns="91425" rIns="91425" bIns="91425" anchor="t" anchorCtr="0">
            <a:noAutofit/>
          </a:bodyPr>
          <a:lstStyle/>
          <a:p>
            <a:pPr algn="ctr"/>
            <a:r>
              <a:rPr lang="en-US" sz="4000" dirty="0">
                <a:solidFill>
                  <a:srgbClr val="434343"/>
                </a:solidFill>
              </a:rPr>
              <a:t>Optimization and Deep </a:t>
            </a:r>
            <a:r>
              <a:rPr lang="en-US" sz="4000">
                <a:solidFill>
                  <a:srgbClr val="434343"/>
                </a:solidFill>
              </a:rPr>
              <a:t>Learning- Connections</a:t>
            </a:r>
            <a:endParaRPr sz="4000" dirty="0">
              <a:solidFill>
                <a:srgbClr val="434343"/>
              </a:solidFill>
            </a:endParaRPr>
          </a:p>
        </p:txBody>
      </p:sp>
      <mc:AlternateContent xmlns:mc="http://schemas.openxmlformats.org/markup-compatibility/2006" xmlns:a14="http://schemas.microsoft.com/office/drawing/2010/main">
        <mc:Choice Requires="a14">
          <p:sp>
            <p:nvSpPr>
              <p:cNvPr id="7" name="TextBox 6"/>
              <p:cNvSpPr txBox="1"/>
              <p:nvPr/>
            </p:nvSpPr>
            <p:spPr>
              <a:xfrm>
                <a:off x="319592" y="1565846"/>
                <a:ext cx="11592259" cy="4524315"/>
              </a:xfrm>
              <a:prstGeom prst="rect">
                <a:avLst/>
              </a:prstGeom>
              <a:noFill/>
            </p:spPr>
            <p:txBody>
              <a:bodyPr wrap="square" rtlCol="0">
                <a:spAutoFit/>
              </a:bodyPr>
              <a:lstStyle/>
              <a:p>
                <a:pPr marL="342900" indent="-342900">
                  <a:buFont typeface="Arial" charset="0"/>
                  <a:buChar char="•"/>
                </a:pPr>
                <a:r>
                  <a:rPr lang="en-US" sz="2400" dirty="0">
                    <a:solidFill>
                      <a:prstClr val="black"/>
                    </a:solidFill>
                  </a:rPr>
                  <a:t>Deep learning (machine learning, in general) involves optimization in many contexts</a:t>
                </a:r>
              </a:p>
              <a:p>
                <a:pPr marL="342900" indent="-342900">
                  <a:buFont typeface="Arial" charset="0"/>
                  <a:buChar char="•"/>
                </a:pPr>
                <a:endParaRPr lang="en-US" sz="2400" dirty="0">
                  <a:solidFill>
                    <a:prstClr val="black"/>
                  </a:solidFill>
                </a:endParaRPr>
              </a:p>
              <a:p>
                <a:pPr marL="342900" indent="-342900">
                  <a:buFont typeface="Arial" charset="0"/>
                  <a:buChar char="•"/>
                </a:pPr>
                <a:r>
                  <a:rPr lang="en-US" sz="2400" dirty="0">
                    <a:solidFill>
                      <a:prstClr val="black"/>
                    </a:solidFill>
                  </a:rPr>
                  <a:t>The goal is to find parameters </a:t>
                </a:r>
                <a14:m>
                  <m:oMath xmlns:m="http://schemas.openxmlformats.org/officeDocument/2006/math">
                    <m:r>
                      <a:rPr lang="en-US" sz="2400" b="1" i="1" smtClean="0">
                        <a:solidFill>
                          <a:prstClr val="black"/>
                        </a:solidFill>
                        <a:latin typeface="Cambria Math" charset="0"/>
                      </a:rPr>
                      <m:t>𝜽</m:t>
                    </m:r>
                  </m:oMath>
                </a14:m>
                <a:r>
                  <a:rPr lang="en-US" sz="2400" dirty="0">
                    <a:solidFill>
                      <a:prstClr val="black"/>
                    </a:solidFill>
                  </a:rPr>
                  <a:t> of a neural network that significantly reduce a cost function or objective function </a:t>
                </a:r>
                <a14:m>
                  <m:oMath xmlns:m="http://schemas.openxmlformats.org/officeDocument/2006/math">
                    <m:r>
                      <a:rPr lang="en-US" sz="2400" i="1" smtClean="0">
                        <a:solidFill>
                          <a:prstClr val="black"/>
                        </a:solidFill>
                        <a:latin typeface="Cambria Math" charset="0"/>
                      </a:rPr>
                      <m:t>𝐽</m:t>
                    </m:r>
                    <m:d>
                      <m:dPr>
                        <m:ctrlPr>
                          <a:rPr lang="en-US" sz="2400" i="1" smtClean="0">
                            <a:solidFill>
                              <a:prstClr val="black"/>
                            </a:solidFill>
                            <a:latin typeface="Cambria Math" panose="02040503050406030204" pitchFamily="18" charset="0"/>
                          </a:rPr>
                        </m:ctrlPr>
                      </m:dPr>
                      <m:e>
                        <m:r>
                          <a:rPr lang="en-US" sz="2400" b="1" i="1" smtClean="0">
                            <a:solidFill>
                              <a:prstClr val="black"/>
                            </a:solidFill>
                            <a:latin typeface="Cambria Math" charset="0"/>
                          </a:rPr>
                          <m:t>𝜽</m:t>
                        </m:r>
                      </m:e>
                    </m:d>
                  </m:oMath>
                </a14:m>
                <a:r>
                  <a:rPr lang="en-US" sz="2400" dirty="0">
                    <a:solidFill>
                      <a:prstClr val="black"/>
                    </a:solidFill>
                  </a:rPr>
                  <a:t>.</a:t>
                </a:r>
              </a:p>
              <a:p>
                <a:pPr marL="342900" indent="-342900">
                  <a:buFont typeface="Arial" charset="0"/>
                  <a:buChar char="•"/>
                </a:pPr>
                <a:endParaRPr lang="en-US" sz="2400" dirty="0">
                  <a:solidFill>
                    <a:prstClr val="black"/>
                  </a:solidFill>
                </a:endParaRPr>
              </a:p>
              <a:p>
                <a:pPr marL="342900" indent="-342900">
                  <a:buFont typeface="Arial" charset="0"/>
                  <a:buChar char="•"/>
                </a:pPr>
                <a:r>
                  <a:rPr lang="en-US" sz="2400" dirty="0">
                    <a:solidFill>
                      <a:prstClr val="black"/>
                    </a:solidFill>
                  </a:rPr>
                  <a:t>Gradient based optimization is the most popular way for training Deep Neural Networks.</a:t>
                </a:r>
              </a:p>
              <a:p>
                <a:pPr marL="342900" indent="-342900">
                  <a:buFont typeface="Arial" charset="0"/>
                  <a:buChar char="•"/>
                </a:pPr>
                <a:endParaRPr lang="en-US" sz="2400" dirty="0">
                  <a:solidFill>
                    <a:prstClr val="black"/>
                  </a:solidFill>
                </a:endParaRPr>
              </a:p>
              <a:p>
                <a:pPr marL="342900" indent="-342900">
                  <a:buFont typeface="Arial" charset="0"/>
                  <a:buChar char="•"/>
                </a:pPr>
                <a:r>
                  <a:rPr lang="en-US" sz="2400" dirty="0">
                    <a:solidFill>
                      <a:prstClr val="black"/>
                    </a:solidFill>
                  </a:rPr>
                  <a:t>There are other ways too, </a:t>
                </a:r>
                <a:r>
                  <a:rPr lang="en-US" sz="2400" i="1" dirty="0">
                    <a:solidFill>
                      <a:prstClr val="black"/>
                    </a:solidFill>
                  </a:rPr>
                  <a:t>e.g.</a:t>
                </a:r>
                <a:r>
                  <a:rPr lang="en-US" sz="2400" dirty="0">
                    <a:solidFill>
                      <a:prstClr val="black"/>
                    </a:solidFill>
                  </a:rPr>
                  <a:t>, evolutionary or derivative free optimization, but they come with issues particularly crucial for neural network training.</a:t>
                </a:r>
              </a:p>
              <a:p>
                <a:pPr marL="342900" indent="-342900">
                  <a:buFont typeface="Arial" charset="0"/>
                  <a:buChar char="•"/>
                </a:pPr>
                <a:endParaRPr lang="en-US" sz="2400" dirty="0">
                  <a:solidFill>
                    <a:prstClr val="black"/>
                  </a:solidFill>
                </a:endParaRPr>
              </a:p>
              <a:p>
                <a:pPr marL="342900" indent="-342900">
                  <a:buFont typeface="Arial" charset="0"/>
                  <a:buChar char="•"/>
                </a:pPr>
                <a:r>
                  <a:rPr lang="en-US" sz="2400" dirty="0">
                    <a:solidFill>
                      <a:prstClr val="black"/>
                    </a:solidFill>
                  </a:rPr>
                  <a:t>Its easy to spend a semester on optimization. Thus, these few lectures will only be a scratch on a very small part of the surface.</a:t>
                </a:r>
              </a:p>
            </p:txBody>
          </p:sp>
        </mc:Choice>
        <mc:Fallback xmlns="">
          <p:sp>
            <p:nvSpPr>
              <p:cNvPr id="7" name="TextBox 6"/>
              <p:cNvSpPr txBox="1">
                <a:spLocks noRot="1" noChangeAspect="1" noMove="1" noResize="1" noEditPoints="1" noAdjustHandles="1" noChangeArrowheads="1" noChangeShapeType="1" noTextEdit="1"/>
              </p:cNvSpPr>
              <p:nvPr/>
            </p:nvSpPr>
            <p:spPr>
              <a:xfrm>
                <a:off x="319592" y="1565846"/>
                <a:ext cx="11592259" cy="4524315"/>
              </a:xfrm>
              <a:prstGeom prst="rect">
                <a:avLst/>
              </a:prstGeom>
              <a:blipFill rotWithShape="0">
                <a:blip r:embed="rId3"/>
                <a:stretch>
                  <a:fillRect l="-683" t="-1078" b="-2156"/>
                </a:stretch>
              </a:blipFill>
            </p:spPr>
            <p:txBody>
              <a:bodyPr/>
              <a:lstStyle/>
              <a:p>
                <a:r>
                  <a:rPr lang="en-US">
                    <a:noFill/>
                  </a:rPr>
                  <a:t> </a:t>
                </a:r>
              </a:p>
            </p:txBody>
          </p:sp>
        </mc:Fallback>
      </mc:AlternateContent>
      <p:sp>
        <p:nvSpPr>
          <p:cNvPr id="12" name="Date Placeholder 3"/>
          <p:cNvSpPr>
            <a:spLocks noGrp="1"/>
          </p:cNvSpPr>
          <p:nvPr>
            <p:ph type="dt" sz="half" idx="10"/>
          </p:nvPr>
        </p:nvSpPr>
        <p:spPr>
          <a:xfrm>
            <a:off x="838200" y="6356350"/>
            <a:ext cx="1173997" cy="365125"/>
          </a:xfrm>
        </p:spPr>
        <p:txBody>
          <a:bodyPr/>
          <a:lstStyle/>
          <a:p>
            <a:r>
              <a:rPr lang="en-US"/>
              <a:t>05, 11 Jan, 2021</a:t>
            </a:r>
            <a:endParaRPr lang="en-US" dirty="0"/>
          </a:p>
        </p:txBody>
      </p:sp>
    </p:spTree>
    <p:extLst>
      <p:ext uri="{BB962C8B-B14F-4D97-AF65-F5344CB8AC3E}">
        <p14:creationId xmlns:p14="http://schemas.microsoft.com/office/powerpoint/2010/main" val="41452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272" y="4214418"/>
            <a:ext cx="6540500" cy="2273300"/>
          </a:xfrm>
          <a:prstGeom prst="rect">
            <a:avLst/>
          </a:prstGeom>
        </p:spPr>
      </p:pic>
      <p:sp>
        <p:nvSpPr>
          <p:cNvPr id="100" name="Google Shape;100;p14"/>
          <p:cNvSpPr txBox="1"/>
          <p:nvPr/>
        </p:nvSpPr>
        <p:spPr>
          <a:xfrm>
            <a:off x="959370" y="832857"/>
            <a:ext cx="10672997"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Batch, Stochastic and Mini-batch Stochastic Gradient Descent</a:t>
            </a:r>
            <a:endParaRPr sz="2800" dirty="0">
              <a:solidFill>
                <a:srgbClr val="434343"/>
              </a:solidFill>
            </a:endParaRPr>
          </a:p>
        </p:txBody>
      </p:sp>
      <p:sp>
        <p:nvSpPr>
          <p:cNvPr id="9" name="Google Shape;88;p12"/>
          <p:cNvSpPr txBox="1"/>
          <p:nvPr/>
        </p:nvSpPr>
        <p:spPr>
          <a:xfrm>
            <a:off x="8829207" y="6254389"/>
            <a:ext cx="3362793" cy="326026"/>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Images courtesy: </a:t>
            </a:r>
            <a:r>
              <a:rPr lang="en-US" sz="1000" dirty="0" err="1">
                <a:solidFill>
                  <a:srgbClr val="999999"/>
                </a:solidFill>
              </a:rPr>
              <a:t>Shubhendu</a:t>
            </a:r>
            <a:r>
              <a:rPr lang="en-US" sz="1000" dirty="0">
                <a:solidFill>
                  <a:srgbClr val="999999"/>
                </a:solidFill>
              </a:rPr>
              <a:t> Trivedi et. Al, </a:t>
            </a:r>
            <a:r>
              <a:rPr lang="en-US" sz="1000" dirty="0" err="1">
                <a:solidFill>
                  <a:srgbClr val="999999"/>
                </a:solidFill>
              </a:rPr>
              <a:t>Goodfellow</a:t>
            </a:r>
            <a:r>
              <a:rPr lang="en-US" sz="1000" dirty="0">
                <a:solidFill>
                  <a:srgbClr val="999999"/>
                </a:solidFill>
              </a:rPr>
              <a:t> et. al..</a:t>
            </a:r>
            <a:endParaRPr sz="1000" dirty="0">
              <a:solidFill>
                <a:srgbClr val="999999"/>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87" y="1410652"/>
            <a:ext cx="5647919" cy="256471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7361" y="1410652"/>
            <a:ext cx="5774830" cy="2788776"/>
          </a:xfrm>
          <a:prstGeom prst="rect">
            <a:avLst/>
          </a:prstGeom>
        </p:spPr>
      </p:pic>
      <p:sp>
        <p:nvSpPr>
          <p:cNvPr id="7" name="Rectangle 6"/>
          <p:cNvSpPr/>
          <p:nvPr/>
        </p:nvSpPr>
        <p:spPr>
          <a:xfrm>
            <a:off x="6880485" y="2660022"/>
            <a:ext cx="4646951" cy="323021"/>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4367825" y="2707998"/>
            <a:ext cx="1384781" cy="290036"/>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3470914" y="5265165"/>
            <a:ext cx="2120417" cy="236225"/>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Freeform 10"/>
          <p:cNvSpPr/>
          <p:nvPr/>
        </p:nvSpPr>
        <p:spPr>
          <a:xfrm>
            <a:off x="3717561" y="4452079"/>
            <a:ext cx="104935" cy="134911"/>
          </a:xfrm>
          <a:custGeom>
            <a:avLst/>
            <a:gdLst>
              <a:gd name="connsiteX0" fmla="*/ 0 w 104935"/>
              <a:gd name="connsiteY0" fmla="*/ 134911 h 134911"/>
              <a:gd name="connsiteX1" fmla="*/ 44970 w 104935"/>
              <a:gd name="connsiteY1" fmla="*/ 74951 h 134911"/>
              <a:gd name="connsiteX2" fmla="*/ 74951 w 104935"/>
              <a:gd name="connsiteY2" fmla="*/ 44970 h 134911"/>
              <a:gd name="connsiteX3" fmla="*/ 89941 w 104935"/>
              <a:gd name="connsiteY3" fmla="*/ 0 h 134911"/>
              <a:gd name="connsiteX4" fmla="*/ 104931 w 104935"/>
              <a:gd name="connsiteY4" fmla="*/ 119921 h 134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35" h="134911">
                <a:moveTo>
                  <a:pt x="0" y="134911"/>
                </a:moveTo>
                <a:cubicBezTo>
                  <a:pt x="14990" y="114924"/>
                  <a:pt x="28976" y="94144"/>
                  <a:pt x="44970" y="74951"/>
                </a:cubicBezTo>
                <a:cubicBezTo>
                  <a:pt x="54018" y="64094"/>
                  <a:pt x="67679" y="57089"/>
                  <a:pt x="74951" y="44970"/>
                </a:cubicBezTo>
                <a:cubicBezTo>
                  <a:pt x="83081" y="31421"/>
                  <a:pt x="84944" y="14990"/>
                  <a:pt x="89941" y="0"/>
                </a:cubicBezTo>
                <a:cubicBezTo>
                  <a:pt x="105638" y="109877"/>
                  <a:pt x="104931" y="69599"/>
                  <a:pt x="104931" y="119921"/>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437222" y="3993998"/>
            <a:ext cx="1086067" cy="338554"/>
          </a:xfrm>
          <a:prstGeom prst="rect">
            <a:avLst/>
          </a:prstGeom>
          <a:noFill/>
        </p:spPr>
        <p:txBody>
          <a:bodyPr wrap="none" rtlCol="0">
            <a:spAutoFit/>
          </a:bodyPr>
          <a:lstStyle/>
          <a:p>
            <a:r>
              <a:rPr lang="en-US" sz="1600" dirty="0"/>
              <a:t>Mini-batch</a:t>
            </a:r>
          </a:p>
        </p:txBody>
      </p:sp>
      <p:sp>
        <p:nvSpPr>
          <p:cNvPr id="17" name="Date Placeholder 3"/>
          <p:cNvSpPr>
            <a:spLocks noGrp="1"/>
          </p:cNvSpPr>
          <p:nvPr>
            <p:ph type="dt" sz="half" idx="10"/>
          </p:nvPr>
        </p:nvSpPr>
        <p:spPr>
          <a:xfrm>
            <a:off x="444844" y="6356350"/>
            <a:ext cx="1567354" cy="365125"/>
          </a:xfrm>
        </p:spPr>
        <p:txBody>
          <a:bodyPr/>
          <a:lstStyle/>
          <a:p>
            <a:r>
              <a:rPr lang="en-US"/>
              <a:t>05, 11 Jan, 2021</a:t>
            </a:r>
            <a:endParaRPr lang="en-US" dirty="0"/>
          </a:p>
        </p:txBody>
      </p:sp>
    </p:spTree>
    <p:extLst>
      <p:ext uri="{BB962C8B-B14F-4D97-AF65-F5344CB8AC3E}">
        <p14:creationId xmlns:p14="http://schemas.microsoft.com/office/powerpoint/2010/main" val="3105176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Batch and Stochastic Gradient Descent</a:t>
            </a:r>
            <a:endParaRPr sz="2800" dirty="0">
              <a:solidFill>
                <a:srgbClr val="434343"/>
              </a:solidFill>
            </a:endParaRPr>
          </a:p>
        </p:txBody>
      </p:sp>
      <p:sp>
        <p:nvSpPr>
          <p:cNvPr id="9" name="Google Shape;88;p12"/>
          <p:cNvSpPr txBox="1"/>
          <p:nvPr/>
        </p:nvSpPr>
        <p:spPr>
          <a:xfrm>
            <a:off x="9438807" y="6254388"/>
            <a:ext cx="2733206" cy="26633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Images courtesy: </a:t>
            </a:r>
            <a:r>
              <a:rPr lang="en-US" sz="1000" dirty="0" err="1">
                <a:solidFill>
                  <a:srgbClr val="999999"/>
                </a:solidFill>
              </a:rPr>
              <a:t>Shubhendu</a:t>
            </a:r>
            <a:r>
              <a:rPr lang="en-US" sz="1000" dirty="0">
                <a:solidFill>
                  <a:srgbClr val="999999"/>
                </a:solidFill>
              </a:rPr>
              <a:t> Trivedi et. al.</a:t>
            </a:r>
            <a:endParaRPr sz="1000" dirty="0">
              <a:solidFill>
                <a:srgbClr val="999999"/>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150" y="1692570"/>
            <a:ext cx="6743700" cy="4279900"/>
          </a:xfrm>
          <a:prstGeom prst="rect">
            <a:avLst/>
          </a:prstGeom>
        </p:spPr>
      </p:pic>
      <p:sp>
        <p:nvSpPr>
          <p:cNvPr id="8" name="Date Placeholder 3"/>
          <p:cNvSpPr>
            <a:spLocks noGrp="1"/>
          </p:cNvSpPr>
          <p:nvPr>
            <p:ph type="dt" sz="half" idx="10"/>
          </p:nvPr>
        </p:nvSpPr>
        <p:spPr>
          <a:xfrm>
            <a:off x="444844" y="6356350"/>
            <a:ext cx="1567354" cy="365125"/>
          </a:xfrm>
        </p:spPr>
        <p:txBody>
          <a:bodyPr/>
          <a:lstStyle/>
          <a:p>
            <a:r>
              <a:rPr lang="en-US"/>
              <a:t>05, 11 Jan, 2021</a:t>
            </a:r>
            <a:endParaRPr lang="en-US" dirty="0"/>
          </a:p>
        </p:txBody>
      </p:sp>
    </p:spTree>
    <p:extLst>
      <p:ext uri="{BB962C8B-B14F-4D97-AF65-F5344CB8AC3E}">
        <p14:creationId xmlns:p14="http://schemas.microsoft.com/office/powerpoint/2010/main" val="714464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9" name="Google Shape;88;p12"/>
          <p:cNvSpPr txBox="1"/>
          <p:nvPr/>
        </p:nvSpPr>
        <p:spPr>
          <a:xfrm>
            <a:off x="9438807" y="6254388"/>
            <a:ext cx="2733206" cy="26633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Images courtesy: </a:t>
            </a:r>
            <a:r>
              <a:rPr lang="en-US" sz="1000" dirty="0" err="1">
                <a:solidFill>
                  <a:srgbClr val="999999"/>
                </a:solidFill>
              </a:rPr>
              <a:t>Karpathy</a:t>
            </a:r>
            <a:r>
              <a:rPr lang="en-US" sz="1000" dirty="0">
                <a:solidFill>
                  <a:srgbClr val="999999"/>
                </a:solidFill>
              </a:rPr>
              <a:t> et. al.</a:t>
            </a:r>
            <a:endParaRPr sz="1000" dirty="0">
              <a:solidFill>
                <a:srgbClr val="999999"/>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57" y="1049311"/>
            <a:ext cx="11606451" cy="5307039"/>
          </a:xfrm>
          <a:prstGeom prst="rect">
            <a:avLst/>
          </a:prstGeom>
        </p:spPr>
      </p:pic>
      <p:sp>
        <p:nvSpPr>
          <p:cNvPr id="8" name="Date Placeholder 3"/>
          <p:cNvSpPr>
            <a:spLocks noGrp="1"/>
          </p:cNvSpPr>
          <p:nvPr>
            <p:ph type="dt" sz="half" idx="10"/>
          </p:nvPr>
        </p:nvSpPr>
        <p:spPr>
          <a:xfrm>
            <a:off x="838200" y="6356350"/>
            <a:ext cx="1173997" cy="365125"/>
          </a:xfrm>
        </p:spPr>
        <p:txBody>
          <a:bodyPr/>
          <a:lstStyle/>
          <a:p>
            <a:r>
              <a:rPr lang="en-US"/>
              <a:t>05, 11 Jan, 2021</a:t>
            </a:r>
            <a:endParaRPr lang="en-US" dirty="0"/>
          </a:p>
        </p:txBody>
      </p:sp>
    </p:spTree>
    <p:extLst>
      <p:ext uri="{BB962C8B-B14F-4D97-AF65-F5344CB8AC3E}">
        <p14:creationId xmlns:p14="http://schemas.microsoft.com/office/powerpoint/2010/main" val="1945841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9" name="Google Shape;88;p12"/>
          <p:cNvSpPr txBox="1"/>
          <p:nvPr/>
        </p:nvSpPr>
        <p:spPr>
          <a:xfrm>
            <a:off x="9438807" y="6254388"/>
            <a:ext cx="2733206" cy="26633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Images courtesy: </a:t>
            </a:r>
            <a:r>
              <a:rPr lang="en-US" sz="1000" dirty="0" err="1">
                <a:solidFill>
                  <a:srgbClr val="999999"/>
                </a:solidFill>
              </a:rPr>
              <a:t>Karpathy</a:t>
            </a:r>
            <a:r>
              <a:rPr lang="en-US" sz="1000" dirty="0">
                <a:solidFill>
                  <a:srgbClr val="999999"/>
                </a:solidFill>
              </a:rPr>
              <a:t> et. al.</a:t>
            </a:r>
            <a:endParaRPr sz="1000" dirty="0">
              <a:solidFill>
                <a:srgbClr val="999999"/>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983936"/>
            <a:ext cx="10648013" cy="5403618"/>
          </a:xfrm>
          <a:prstGeom prst="rect">
            <a:avLst/>
          </a:prstGeom>
        </p:spPr>
      </p:pic>
      <p:sp>
        <p:nvSpPr>
          <p:cNvPr id="8" name="Date Placeholder 3"/>
          <p:cNvSpPr>
            <a:spLocks noGrp="1"/>
          </p:cNvSpPr>
          <p:nvPr>
            <p:ph type="dt" sz="half" idx="10"/>
          </p:nvPr>
        </p:nvSpPr>
        <p:spPr>
          <a:xfrm>
            <a:off x="838200" y="6356350"/>
            <a:ext cx="1173997" cy="365125"/>
          </a:xfrm>
        </p:spPr>
        <p:txBody>
          <a:bodyPr/>
          <a:lstStyle/>
          <a:p>
            <a:r>
              <a:rPr lang="en-US"/>
              <a:t>05, 11 Jan, 2021</a:t>
            </a:r>
            <a:endParaRPr lang="en-US" dirty="0"/>
          </a:p>
        </p:txBody>
      </p:sp>
    </p:spTree>
    <p:extLst>
      <p:ext uri="{BB962C8B-B14F-4D97-AF65-F5344CB8AC3E}">
        <p14:creationId xmlns:p14="http://schemas.microsoft.com/office/powerpoint/2010/main" val="1633734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660" y="993720"/>
            <a:ext cx="10642600" cy="5410200"/>
          </a:xfrm>
          <a:prstGeom prst="rect">
            <a:avLst/>
          </a:prstGeom>
        </p:spPr>
      </p:pic>
      <p:sp>
        <p:nvSpPr>
          <p:cNvPr id="5" name="Oval 4"/>
          <p:cNvSpPr/>
          <p:nvPr/>
        </p:nvSpPr>
        <p:spPr>
          <a:xfrm>
            <a:off x="3967135" y="2366225"/>
            <a:ext cx="155448" cy="155448"/>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3"/>
          <p:cNvSpPr>
            <a:spLocks noGrp="1"/>
          </p:cNvSpPr>
          <p:nvPr>
            <p:ph type="dt" sz="half" idx="10"/>
          </p:nvPr>
        </p:nvSpPr>
        <p:spPr>
          <a:xfrm>
            <a:off x="838200" y="6356350"/>
            <a:ext cx="1173997" cy="365125"/>
          </a:xfrm>
        </p:spPr>
        <p:txBody>
          <a:bodyPr/>
          <a:lstStyle/>
          <a:p>
            <a:r>
              <a:rPr lang="en-US"/>
              <a:t>05, 11 Jan, 2021</a:t>
            </a:r>
            <a:endParaRPr lang="en-US" dirty="0"/>
          </a:p>
        </p:txBody>
      </p:sp>
    </p:spTree>
    <p:extLst>
      <p:ext uri="{BB962C8B-B14F-4D97-AF65-F5344CB8AC3E}">
        <p14:creationId xmlns:p14="http://schemas.microsoft.com/office/powerpoint/2010/main" val="1537755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660" y="993720"/>
            <a:ext cx="10642600" cy="5410200"/>
          </a:xfrm>
          <a:prstGeom prst="rect">
            <a:avLst/>
          </a:prstGeom>
        </p:spPr>
      </p:pic>
      <p:sp>
        <p:nvSpPr>
          <p:cNvPr id="5" name="Oval 4"/>
          <p:cNvSpPr/>
          <p:nvPr/>
        </p:nvSpPr>
        <p:spPr>
          <a:xfrm>
            <a:off x="3967135" y="2366225"/>
            <a:ext cx="155448" cy="155448"/>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4044859" y="2521673"/>
            <a:ext cx="134876" cy="1578840"/>
          </a:xfrm>
          <a:prstGeom prst="straightConnector1">
            <a:avLst/>
          </a:prstGeom>
          <a:ln w="571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5" idx="4"/>
          </p:cNvCxnSpPr>
          <p:nvPr/>
        </p:nvCxnSpPr>
        <p:spPr>
          <a:xfrm flipV="1">
            <a:off x="3909983" y="2521673"/>
            <a:ext cx="134876" cy="1578840"/>
          </a:xfrm>
          <a:prstGeom prst="straightConnector1">
            <a:avLst/>
          </a:prstGeom>
          <a:ln w="571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57262" y="5028376"/>
            <a:ext cx="5663282" cy="400110"/>
          </a:xfrm>
          <a:prstGeom prst="rect">
            <a:avLst/>
          </a:prstGeom>
          <a:noFill/>
        </p:spPr>
        <p:txBody>
          <a:bodyPr wrap="none" rtlCol="0">
            <a:spAutoFit/>
          </a:bodyPr>
          <a:lstStyle/>
          <a:p>
            <a:r>
              <a:rPr lang="en-US" sz="2000" dirty="0"/>
              <a:t>Gradient Descent: only one force acting at any point.</a:t>
            </a:r>
          </a:p>
        </p:txBody>
      </p:sp>
      <p:sp>
        <p:nvSpPr>
          <p:cNvPr id="19" name="Date Placeholder 3"/>
          <p:cNvSpPr>
            <a:spLocks noGrp="1"/>
          </p:cNvSpPr>
          <p:nvPr>
            <p:ph type="dt" sz="half" idx="10"/>
          </p:nvPr>
        </p:nvSpPr>
        <p:spPr>
          <a:xfrm>
            <a:off x="838200" y="6356350"/>
            <a:ext cx="1173997" cy="365125"/>
          </a:xfrm>
        </p:spPr>
        <p:txBody>
          <a:bodyPr/>
          <a:lstStyle/>
          <a:p>
            <a:r>
              <a:rPr lang="en-US"/>
              <a:t>05, 11 Jan, 2021</a:t>
            </a:r>
            <a:endParaRPr lang="en-US" dirty="0"/>
          </a:p>
        </p:txBody>
      </p:sp>
    </p:spTree>
    <p:extLst>
      <p:ext uri="{BB962C8B-B14F-4D97-AF65-F5344CB8AC3E}">
        <p14:creationId xmlns:p14="http://schemas.microsoft.com/office/powerpoint/2010/main" val="175399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852" y="995372"/>
            <a:ext cx="10642600" cy="5410200"/>
          </a:xfrm>
          <a:prstGeom prst="rect">
            <a:avLst/>
          </a:prstGeom>
        </p:spPr>
      </p:pic>
      <p:cxnSp>
        <p:nvCxnSpPr>
          <p:cNvPr id="15" name="Straight Arrow Connector 14"/>
          <p:cNvCxnSpPr/>
          <p:nvPr/>
        </p:nvCxnSpPr>
        <p:spPr>
          <a:xfrm>
            <a:off x="4044859" y="2521673"/>
            <a:ext cx="134876" cy="1578840"/>
          </a:xfrm>
          <a:prstGeom prst="straightConnector1">
            <a:avLst/>
          </a:prstGeom>
          <a:ln w="571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4055145" y="891379"/>
            <a:ext cx="134876" cy="1578840"/>
          </a:xfrm>
          <a:prstGeom prst="straightConnector1">
            <a:avLst/>
          </a:prstGeom>
          <a:ln w="571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055145" y="2427357"/>
            <a:ext cx="473993" cy="198309"/>
          </a:xfrm>
          <a:prstGeom prst="straightConnector1">
            <a:avLst/>
          </a:prstGeom>
          <a:ln w="57150">
            <a:solidFill>
              <a:schemeClr val="accent4">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57262" y="5028376"/>
            <a:ext cx="8658396" cy="1015663"/>
          </a:xfrm>
          <a:prstGeom prst="rect">
            <a:avLst/>
          </a:prstGeom>
          <a:noFill/>
        </p:spPr>
        <p:txBody>
          <a:bodyPr wrap="none" rtlCol="0">
            <a:spAutoFit/>
          </a:bodyPr>
          <a:lstStyle/>
          <a:p>
            <a:r>
              <a:rPr lang="en-US" sz="2000" dirty="0"/>
              <a:t>Momentum: Two forces acting at any point.</a:t>
            </a:r>
          </a:p>
          <a:p>
            <a:r>
              <a:rPr lang="en-US" sz="2000" dirty="0"/>
              <a:t>	</a:t>
            </a:r>
            <a:r>
              <a:rPr lang="en-US" sz="2000" dirty="0" err="1"/>
              <a:t>i</a:t>
            </a:r>
            <a:r>
              <a:rPr lang="en-US" sz="2000" dirty="0"/>
              <a:t>)  Momentum built up due to gradients pushing the particle at that point</a:t>
            </a:r>
          </a:p>
          <a:p>
            <a:r>
              <a:rPr lang="en-US" sz="2000" dirty="0"/>
              <a:t>	ii) Gradient computed at that point</a:t>
            </a:r>
          </a:p>
        </p:txBody>
      </p:sp>
      <p:sp>
        <p:nvSpPr>
          <p:cNvPr id="5" name="Oval 4"/>
          <p:cNvSpPr/>
          <p:nvPr/>
        </p:nvSpPr>
        <p:spPr>
          <a:xfrm>
            <a:off x="3967135" y="2366225"/>
            <a:ext cx="155448" cy="155448"/>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747047" y="1532962"/>
            <a:ext cx="322524" cy="400110"/>
          </a:xfrm>
          <a:prstGeom prst="rect">
            <a:avLst/>
          </a:prstGeom>
          <a:noFill/>
        </p:spPr>
        <p:txBody>
          <a:bodyPr wrap="none" rtlCol="0">
            <a:spAutoFit/>
          </a:bodyPr>
          <a:lstStyle/>
          <a:p>
            <a:r>
              <a:rPr lang="en-US" sz="2000" dirty="0" err="1"/>
              <a:t>i</a:t>
            </a:r>
            <a:r>
              <a:rPr lang="en-US" sz="2000" dirty="0"/>
              <a:t>)</a:t>
            </a:r>
          </a:p>
        </p:txBody>
      </p:sp>
      <p:sp>
        <p:nvSpPr>
          <p:cNvPr id="14" name="TextBox 13"/>
          <p:cNvSpPr txBox="1"/>
          <p:nvPr/>
        </p:nvSpPr>
        <p:spPr>
          <a:xfrm>
            <a:off x="3787268" y="3096777"/>
            <a:ext cx="381836" cy="400110"/>
          </a:xfrm>
          <a:prstGeom prst="rect">
            <a:avLst/>
          </a:prstGeom>
          <a:noFill/>
        </p:spPr>
        <p:txBody>
          <a:bodyPr wrap="none" rtlCol="0">
            <a:spAutoFit/>
          </a:bodyPr>
          <a:lstStyle/>
          <a:p>
            <a:r>
              <a:rPr lang="en-US" sz="2000" dirty="0"/>
              <a:t>ii)</a:t>
            </a:r>
          </a:p>
        </p:txBody>
      </p:sp>
      <p:sp>
        <p:nvSpPr>
          <p:cNvPr id="17" name="TextBox 16"/>
          <p:cNvSpPr txBox="1"/>
          <p:nvPr/>
        </p:nvSpPr>
        <p:spPr>
          <a:xfrm>
            <a:off x="4122583" y="1547390"/>
            <a:ext cx="1428892" cy="646331"/>
          </a:xfrm>
          <a:prstGeom prst="rect">
            <a:avLst/>
          </a:prstGeom>
          <a:noFill/>
        </p:spPr>
        <p:txBody>
          <a:bodyPr wrap="square" rtlCol="0">
            <a:spAutoFit/>
          </a:bodyPr>
          <a:lstStyle/>
          <a:p>
            <a:r>
              <a:rPr lang="en-US"/>
              <a:t>Momentum at </a:t>
            </a:r>
            <a:r>
              <a:rPr lang="en-US" dirty="0"/>
              <a:t>the point</a:t>
            </a:r>
          </a:p>
        </p:txBody>
      </p:sp>
      <p:sp>
        <p:nvSpPr>
          <p:cNvPr id="18" name="TextBox 17"/>
          <p:cNvSpPr txBox="1"/>
          <p:nvPr/>
        </p:nvSpPr>
        <p:spPr>
          <a:xfrm>
            <a:off x="4179735" y="3096777"/>
            <a:ext cx="1939022" cy="1477328"/>
          </a:xfrm>
          <a:prstGeom prst="rect">
            <a:avLst/>
          </a:prstGeom>
          <a:noFill/>
        </p:spPr>
        <p:txBody>
          <a:bodyPr wrap="square" rtlCol="0">
            <a:spAutoFit/>
          </a:bodyPr>
          <a:lstStyle/>
          <a:p>
            <a:r>
              <a:rPr lang="en-US" dirty="0">
                <a:solidFill>
                  <a:srgbClr val="FF0000"/>
                </a:solidFill>
              </a:rPr>
              <a:t>Negative of gradient at the point. (Would have reached here w/o momentum)</a:t>
            </a:r>
          </a:p>
        </p:txBody>
      </p:sp>
      <p:sp>
        <p:nvSpPr>
          <p:cNvPr id="19" name="TextBox 18"/>
          <p:cNvSpPr txBox="1"/>
          <p:nvPr/>
        </p:nvSpPr>
        <p:spPr>
          <a:xfrm>
            <a:off x="4539424" y="2337007"/>
            <a:ext cx="1275634" cy="369332"/>
          </a:xfrm>
          <a:prstGeom prst="rect">
            <a:avLst/>
          </a:prstGeom>
          <a:noFill/>
        </p:spPr>
        <p:txBody>
          <a:bodyPr wrap="square" rtlCol="0">
            <a:spAutoFit/>
          </a:bodyPr>
          <a:lstStyle/>
          <a:p>
            <a:r>
              <a:rPr lang="en-US">
                <a:solidFill>
                  <a:schemeClr val="accent4">
                    <a:lumMod val="50000"/>
                  </a:schemeClr>
                </a:solidFill>
              </a:rPr>
              <a:t>Actual step</a:t>
            </a:r>
            <a:endParaRPr lang="en-US" dirty="0">
              <a:solidFill>
                <a:schemeClr val="accent4">
                  <a:lumMod val="50000"/>
                </a:schemeClr>
              </a:solidFill>
            </a:endParaRPr>
          </a:p>
        </p:txBody>
      </p:sp>
      <p:sp>
        <p:nvSpPr>
          <p:cNvPr id="22" name="Date Placeholder 3"/>
          <p:cNvSpPr>
            <a:spLocks noGrp="1"/>
          </p:cNvSpPr>
          <p:nvPr>
            <p:ph type="dt" sz="half" idx="10"/>
          </p:nvPr>
        </p:nvSpPr>
        <p:spPr>
          <a:xfrm>
            <a:off x="838200" y="6356350"/>
            <a:ext cx="1173997" cy="365125"/>
          </a:xfrm>
        </p:spPr>
        <p:txBody>
          <a:bodyPr/>
          <a:lstStyle/>
          <a:p>
            <a:r>
              <a:rPr lang="en-US"/>
              <a:t>05, 11 Jan, 2021</a:t>
            </a:r>
            <a:endParaRPr lang="en-US" dirty="0"/>
          </a:p>
        </p:txBody>
      </p:sp>
    </p:spTree>
    <p:extLst>
      <p:ext uri="{BB962C8B-B14F-4D97-AF65-F5344CB8AC3E}">
        <p14:creationId xmlns:p14="http://schemas.microsoft.com/office/powerpoint/2010/main" val="21272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9" name="Google Shape;88;p12"/>
          <p:cNvSpPr txBox="1"/>
          <p:nvPr/>
        </p:nvSpPr>
        <p:spPr>
          <a:xfrm>
            <a:off x="9129011" y="6254388"/>
            <a:ext cx="3043002" cy="23635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Images courtesy: </a:t>
            </a:r>
            <a:r>
              <a:rPr lang="en-US" sz="1000" dirty="0" err="1">
                <a:solidFill>
                  <a:srgbClr val="999999"/>
                </a:solidFill>
              </a:rPr>
              <a:t>Goodfellow</a:t>
            </a:r>
            <a:r>
              <a:rPr lang="en-US" sz="1000" dirty="0">
                <a:solidFill>
                  <a:srgbClr val="999999"/>
                </a:solidFill>
              </a:rPr>
              <a:t> </a:t>
            </a:r>
            <a:r>
              <a:rPr lang="nb-NO" sz="1000" dirty="0">
                <a:solidFill>
                  <a:srgbClr val="999999"/>
                </a:solidFill>
              </a:rPr>
              <a:t>et. al.</a:t>
            </a:r>
            <a:endParaRPr sz="1000" dirty="0">
              <a:solidFill>
                <a:srgbClr val="999999"/>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17" y="1304711"/>
            <a:ext cx="6827036" cy="2640143"/>
          </a:xfrm>
          <a:prstGeom prst="rect">
            <a:avLst/>
          </a:prstGeom>
        </p:spPr>
      </p:pic>
      <p:sp>
        <p:nvSpPr>
          <p:cNvPr id="1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Stochastic Gradient Descent with Momentum</a:t>
            </a:r>
            <a:endParaRPr sz="2800" dirty="0">
              <a:solidFill>
                <a:srgbClr val="434343"/>
              </a:solidFill>
            </a:endParaRPr>
          </a:p>
        </p:txBody>
      </p:sp>
      <p:sp>
        <p:nvSpPr>
          <p:cNvPr id="11" name="Rectangle 10"/>
          <p:cNvSpPr/>
          <p:nvPr/>
        </p:nvSpPr>
        <p:spPr>
          <a:xfrm>
            <a:off x="3888140" y="1919939"/>
            <a:ext cx="908713" cy="268625"/>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698" y="4207158"/>
            <a:ext cx="832279" cy="24968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323" y="4760265"/>
            <a:ext cx="6589634" cy="1325612"/>
          </a:xfrm>
          <a:prstGeom prst="rect">
            <a:avLst/>
          </a:prstGeom>
        </p:spPr>
      </p:pic>
      <p:cxnSp>
        <p:nvCxnSpPr>
          <p:cNvPr id="8" name="Straight Arrow Connector 7"/>
          <p:cNvCxnSpPr/>
          <p:nvPr/>
        </p:nvCxnSpPr>
        <p:spPr>
          <a:xfrm flipV="1">
            <a:off x="9398833" y="2428441"/>
            <a:ext cx="0" cy="1903559"/>
          </a:xfrm>
          <a:prstGeom prst="straightConnector1">
            <a:avLst/>
          </a:prstGeom>
          <a:ln w="571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402654" y="4283760"/>
            <a:ext cx="484094" cy="1555752"/>
          </a:xfrm>
          <a:prstGeom prst="straightConnector1">
            <a:avLst/>
          </a:prstGeom>
          <a:ln w="571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966121" y="3135208"/>
            <a:ext cx="1428892" cy="646331"/>
          </a:xfrm>
          <a:prstGeom prst="rect">
            <a:avLst/>
          </a:prstGeom>
          <a:noFill/>
        </p:spPr>
        <p:txBody>
          <a:bodyPr wrap="square" rtlCol="0">
            <a:spAutoFit/>
          </a:bodyPr>
          <a:lstStyle/>
          <a:p>
            <a:r>
              <a:rPr lang="en-US"/>
              <a:t>Momentum at </a:t>
            </a:r>
            <a:r>
              <a:rPr lang="en-US" dirty="0"/>
              <a:t>the point</a:t>
            </a:r>
          </a:p>
        </p:txBody>
      </p:sp>
      <p:sp>
        <p:nvSpPr>
          <p:cNvPr id="23" name="TextBox 22"/>
          <p:cNvSpPr txBox="1"/>
          <p:nvPr/>
        </p:nvSpPr>
        <p:spPr>
          <a:xfrm>
            <a:off x="9894390" y="4760265"/>
            <a:ext cx="1939022" cy="1477328"/>
          </a:xfrm>
          <a:prstGeom prst="rect">
            <a:avLst/>
          </a:prstGeom>
          <a:noFill/>
        </p:spPr>
        <p:txBody>
          <a:bodyPr wrap="square" rtlCol="0">
            <a:spAutoFit/>
          </a:bodyPr>
          <a:lstStyle/>
          <a:p>
            <a:r>
              <a:rPr lang="en-US" dirty="0">
                <a:solidFill>
                  <a:srgbClr val="FF0000"/>
                </a:solidFill>
              </a:rPr>
              <a:t>Negative of gradient at the point. (Would have reached here w/o momentum)</a:t>
            </a:r>
          </a:p>
        </p:txBody>
      </p:sp>
      <p:sp>
        <p:nvSpPr>
          <p:cNvPr id="24" name="TextBox 23"/>
          <p:cNvSpPr txBox="1"/>
          <p:nvPr/>
        </p:nvSpPr>
        <p:spPr>
          <a:xfrm>
            <a:off x="9876647" y="4283760"/>
            <a:ext cx="1275634" cy="369332"/>
          </a:xfrm>
          <a:prstGeom prst="rect">
            <a:avLst/>
          </a:prstGeom>
          <a:noFill/>
        </p:spPr>
        <p:txBody>
          <a:bodyPr wrap="square" rtlCol="0">
            <a:spAutoFit/>
          </a:bodyPr>
          <a:lstStyle/>
          <a:p>
            <a:r>
              <a:rPr lang="en-US">
                <a:solidFill>
                  <a:schemeClr val="accent4">
                    <a:lumMod val="50000"/>
                  </a:schemeClr>
                </a:solidFill>
              </a:rPr>
              <a:t>Actual step</a:t>
            </a:r>
            <a:endParaRPr lang="en-US" dirty="0">
              <a:solidFill>
                <a:schemeClr val="accent4">
                  <a:lumMod val="50000"/>
                </a:schemeClr>
              </a:solidFill>
            </a:endParaRPr>
          </a:p>
        </p:txBody>
      </p:sp>
      <p:cxnSp>
        <p:nvCxnSpPr>
          <p:cNvPr id="17" name="Straight Arrow Connector 16"/>
          <p:cNvCxnSpPr/>
          <p:nvPr/>
        </p:nvCxnSpPr>
        <p:spPr>
          <a:xfrm>
            <a:off x="9395012" y="4289997"/>
            <a:ext cx="473993" cy="198309"/>
          </a:xfrm>
          <a:prstGeom prst="straightConnector1">
            <a:avLst/>
          </a:prstGeom>
          <a:ln w="57150">
            <a:solidFill>
              <a:schemeClr val="accent4">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Date Placeholder 3"/>
          <p:cNvSpPr>
            <a:spLocks noGrp="1"/>
          </p:cNvSpPr>
          <p:nvPr>
            <p:ph type="dt" sz="half" idx="10"/>
          </p:nvPr>
        </p:nvSpPr>
        <p:spPr>
          <a:xfrm>
            <a:off x="838200" y="6356350"/>
            <a:ext cx="1173997" cy="365125"/>
          </a:xfrm>
        </p:spPr>
        <p:txBody>
          <a:bodyPr/>
          <a:lstStyle/>
          <a:p>
            <a:r>
              <a:rPr lang="en-US"/>
              <a:t>05, 11 Jan, 2021</a:t>
            </a:r>
            <a:endParaRPr lang="en-US" dirty="0"/>
          </a:p>
        </p:txBody>
      </p:sp>
      <p:sp>
        <p:nvSpPr>
          <p:cNvPr id="18" name="Rectangle 17"/>
          <p:cNvSpPr/>
          <p:nvPr/>
        </p:nvSpPr>
        <p:spPr>
          <a:xfrm>
            <a:off x="3359138" y="3124485"/>
            <a:ext cx="1175539" cy="234535"/>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05670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9" name="Google Shape;88;p12"/>
          <p:cNvSpPr txBox="1"/>
          <p:nvPr/>
        </p:nvSpPr>
        <p:spPr>
          <a:xfrm>
            <a:off x="9129011" y="6254388"/>
            <a:ext cx="3043002" cy="23635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Images courtesy: </a:t>
            </a:r>
            <a:r>
              <a:rPr lang="en-US" sz="1000" dirty="0" err="1">
                <a:solidFill>
                  <a:srgbClr val="999999"/>
                </a:solidFill>
              </a:rPr>
              <a:t>Goodfellow</a:t>
            </a:r>
            <a:r>
              <a:rPr lang="en-US" sz="1000" dirty="0">
                <a:solidFill>
                  <a:srgbClr val="999999"/>
                </a:solidFill>
              </a:rPr>
              <a:t> </a:t>
            </a:r>
            <a:r>
              <a:rPr lang="nb-NO" sz="1000" dirty="0">
                <a:solidFill>
                  <a:srgbClr val="999999"/>
                </a:solidFill>
              </a:rPr>
              <a:t>et. al.</a:t>
            </a:r>
            <a:endParaRPr sz="1000" dirty="0">
              <a:solidFill>
                <a:srgbClr val="999999"/>
              </a:solidFill>
            </a:endParaRPr>
          </a:p>
        </p:txBody>
      </p:sp>
      <p:sp>
        <p:nvSpPr>
          <p:cNvPr id="1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err="1">
                <a:solidFill>
                  <a:srgbClr val="434343"/>
                </a:solidFill>
              </a:rPr>
              <a:t>Nesterov</a:t>
            </a:r>
            <a:r>
              <a:rPr lang="en-US" sz="2800" dirty="0">
                <a:solidFill>
                  <a:srgbClr val="434343"/>
                </a:solidFill>
              </a:rPr>
              <a:t> Momentum</a:t>
            </a:r>
            <a:endParaRPr sz="2800" dirty="0">
              <a:solidFill>
                <a:srgbClr val="434343"/>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398" y="1410652"/>
            <a:ext cx="7346950" cy="3057185"/>
          </a:xfrm>
          <a:prstGeom prst="rect">
            <a:avLst/>
          </a:prstGeom>
        </p:spPr>
      </p:pic>
      <p:sp>
        <p:nvSpPr>
          <p:cNvPr id="18" name="Rectangle 17"/>
          <p:cNvSpPr/>
          <p:nvPr/>
        </p:nvSpPr>
        <p:spPr>
          <a:xfrm>
            <a:off x="2771077" y="3073403"/>
            <a:ext cx="3215393" cy="25603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p:cNvSpPr/>
          <p:nvPr/>
        </p:nvSpPr>
        <p:spPr>
          <a:xfrm>
            <a:off x="2771077" y="3329435"/>
            <a:ext cx="6215768" cy="31387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TextBox 24"/>
          <p:cNvSpPr txBox="1"/>
          <p:nvPr/>
        </p:nvSpPr>
        <p:spPr>
          <a:xfrm>
            <a:off x="357191" y="4904262"/>
            <a:ext cx="11472859" cy="1631216"/>
          </a:xfrm>
          <a:prstGeom prst="rect">
            <a:avLst/>
          </a:prstGeom>
          <a:noFill/>
        </p:spPr>
        <p:txBody>
          <a:bodyPr wrap="square" rtlCol="0">
            <a:spAutoFit/>
          </a:bodyPr>
          <a:lstStyle/>
          <a:p>
            <a:pPr marL="342900" indent="-342900">
              <a:buFont typeface="Arial" charset="0"/>
              <a:buChar char="•"/>
            </a:pPr>
            <a:r>
              <a:rPr lang="en-US" sz="2000" dirty="0"/>
              <a:t>The difference between </a:t>
            </a:r>
            <a:r>
              <a:rPr lang="en-US" sz="2000" dirty="0" err="1"/>
              <a:t>Nesterov</a:t>
            </a:r>
            <a:r>
              <a:rPr lang="en-US" sz="2000" dirty="0"/>
              <a:t> momentum and standard momentum is where the gradient is evaluated.</a:t>
            </a:r>
          </a:p>
          <a:p>
            <a:pPr marL="342900" indent="-342900">
              <a:buFont typeface="Arial" charset="0"/>
              <a:buChar char="•"/>
            </a:pPr>
            <a:r>
              <a:rPr lang="en-US" sz="2000" dirty="0"/>
              <a:t>With </a:t>
            </a:r>
            <a:r>
              <a:rPr lang="en-US" sz="2000" dirty="0" err="1"/>
              <a:t>Nesterov</a:t>
            </a:r>
            <a:r>
              <a:rPr lang="en-US" sz="2000" dirty="0"/>
              <a:t> momentum the gradient is evaluated after the current velocity is applied.</a:t>
            </a:r>
          </a:p>
          <a:p>
            <a:pPr marL="342900" indent="-342900">
              <a:buFont typeface="Arial" charset="0"/>
              <a:buChar char="•"/>
            </a:pPr>
            <a:r>
              <a:rPr lang="en-US" sz="2000" dirty="0"/>
              <a:t>In practice, </a:t>
            </a:r>
            <a:r>
              <a:rPr lang="en-US" sz="2000" dirty="0" err="1"/>
              <a:t>Nesterov</a:t>
            </a:r>
            <a:r>
              <a:rPr lang="en-US" sz="2000" dirty="0"/>
              <a:t> momentum speeds up the convergence only for well behaved loss functions (convex with consistent curvature)</a:t>
            </a:r>
          </a:p>
        </p:txBody>
      </p:sp>
      <p:sp>
        <p:nvSpPr>
          <p:cNvPr id="27" name="Date Placeholder 3"/>
          <p:cNvSpPr>
            <a:spLocks noGrp="1"/>
          </p:cNvSpPr>
          <p:nvPr>
            <p:ph type="dt" sz="half" idx="10"/>
          </p:nvPr>
        </p:nvSpPr>
        <p:spPr>
          <a:xfrm>
            <a:off x="838200" y="6356350"/>
            <a:ext cx="1173997" cy="365125"/>
          </a:xfrm>
        </p:spPr>
        <p:txBody>
          <a:bodyPr/>
          <a:lstStyle/>
          <a:p>
            <a:r>
              <a:rPr lang="en-US"/>
              <a:t>05, 11 Jan, 2021</a:t>
            </a:r>
            <a:endParaRPr lang="en-US" dirty="0"/>
          </a:p>
        </p:txBody>
      </p:sp>
    </p:spTree>
    <p:extLst>
      <p:ext uri="{BB962C8B-B14F-4D97-AF65-F5344CB8AC3E}">
        <p14:creationId xmlns:p14="http://schemas.microsoft.com/office/powerpoint/2010/main" val="18211006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Distill Pub Article on Why Momentum Really Works</a:t>
            </a:r>
            <a:endParaRPr sz="2800" dirty="0">
              <a:solidFill>
                <a:srgbClr val="434343"/>
              </a:solidFill>
            </a:endParaRPr>
          </a:p>
        </p:txBody>
      </p:sp>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890" y="1468242"/>
            <a:ext cx="8959954" cy="4626594"/>
          </a:xfrm>
          <a:prstGeom prst="rect">
            <a:avLst/>
          </a:prstGeom>
        </p:spPr>
      </p:pic>
      <p:sp>
        <p:nvSpPr>
          <p:cNvPr id="8" name="Date Placeholder 3"/>
          <p:cNvSpPr>
            <a:spLocks noGrp="1"/>
          </p:cNvSpPr>
          <p:nvPr>
            <p:ph type="dt" sz="half" idx="10"/>
          </p:nvPr>
        </p:nvSpPr>
        <p:spPr>
          <a:xfrm>
            <a:off x="838200" y="6356350"/>
            <a:ext cx="1173997" cy="365125"/>
          </a:xfrm>
        </p:spPr>
        <p:txBody>
          <a:bodyPr/>
          <a:lstStyle/>
          <a:p>
            <a:r>
              <a:rPr lang="en-US"/>
              <a:t>05, 11 Jan, 2021</a:t>
            </a:r>
            <a:endParaRPr lang="en-US" dirty="0"/>
          </a:p>
        </p:txBody>
      </p:sp>
    </p:spTree>
    <p:extLst>
      <p:ext uri="{BB962C8B-B14F-4D97-AF65-F5344CB8AC3E}">
        <p14:creationId xmlns:p14="http://schemas.microsoft.com/office/powerpoint/2010/main" val="1553113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094283" y="832857"/>
            <a:ext cx="9758596" cy="577795"/>
          </a:xfrm>
          <a:prstGeom prst="rect">
            <a:avLst/>
          </a:prstGeom>
          <a:noFill/>
          <a:ln>
            <a:noFill/>
          </a:ln>
        </p:spPr>
        <p:txBody>
          <a:bodyPr spcFirstLastPara="1" wrap="square" lIns="91425" tIns="91425" rIns="91425" bIns="91425" anchor="t" anchorCtr="0">
            <a:noAutofit/>
          </a:bodyPr>
          <a:lstStyle/>
          <a:p>
            <a:pPr algn="ctr"/>
            <a:r>
              <a:rPr lang="en-US" sz="4000" dirty="0">
                <a:solidFill>
                  <a:srgbClr val="434343"/>
                </a:solidFill>
              </a:rPr>
              <a:t>Optimization and Deep Learning- Differences</a:t>
            </a:r>
            <a:endParaRPr sz="4000" dirty="0">
              <a:solidFill>
                <a:srgbClr val="434343"/>
              </a:solidFill>
            </a:endParaRPr>
          </a:p>
        </p:txBody>
      </p:sp>
      <mc:AlternateContent xmlns:mc="http://schemas.openxmlformats.org/markup-compatibility/2006" xmlns:a14="http://schemas.microsoft.com/office/drawing/2010/main">
        <mc:Choice Requires="a14">
          <p:sp>
            <p:nvSpPr>
              <p:cNvPr id="7" name="TextBox 6"/>
              <p:cNvSpPr txBox="1"/>
              <p:nvPr/>
            </p:nvSpPr>
            <p:spPr>
              <a:xfrm>
                <a:off x="319592" y="1565846"/>
                <a:ext cx="11592259" cy="3416320"/>
              </a:xfrm>
              <a:prstGeom prst="rect">
                <a:avLst/>
              </a:prstGeom>
              <a:noFill/>
            </p:spPr>
            <p:txBody>
              <a:bodyPr wrap="square" rtlCol="0">
                <a:spAutoFit/>
              </a:bodyPr>
              <a:lstStyle/>
              <a:p>
                <a:pPr marL="342900" indent="-342900">
                  <a:buFont typeface="Arial" charset="0"/>
                  <a:buChar char="•"/>
                </a:pPr>
                <a:r>
                  <a:rPr lang="en-US" sz="2400" dirty="0">
                    <a:solidFill>
                      <a:prstClr val="black"/>
                    </a:solidFill>
                  </a:rPr>
                  <a:t>In learning we care about some performance measure </a:t>
                </a:r>
                <a14:m>
                  <m:oMath xmlns:m="http://schemas.openxmlformats.org/officeDocument/2006/math">
                    <m:r>
                      <a:rPr lang="en-US" sz="2400" i="1" smtClean="0">
                        <a:solidFill>
                          <a:prstClr val="black"/>
                        </a:solidFill>
                        <a:latin typeface="Cambria Math" charset="0"/>
                      </a:rPr>
                      <m:t>𝑃</m:t>
                    </m:r>
                  </m:oMath>
                </a14:m>
                <a:r>
                  <a:rPr lang="en-US" sz="2400" dirty="0">
                    <a:solidFill>
                      <a:prstClr val="black"/>
                    </a:solidFill>
                  </a:rPr>
                  <a:t> (</a:t>
                </a:r>
                <a:r>
                  <a:rPr lang="en-US" sz="2400" i="1" dirty="0">
                    <a:solidFill>
                      <a:prstClr val="black"/>
                    </a:solidFill>
                  </a:rPr>
                  <a:t>e.g.</a:t>
                </a:r>
                <a:r>
                  <a:rPr lang="en-US" sz="2400" dirty="0">
                    <a:solidFill>
                      <a:prstClr val="black"/>
                    </a:solidFill>
                  </a:rPr>
                  <a:t>, image classification accuracy, language translation accuracy etc.) on </a:t>
                </a:r>
                <a:r>
                  <a:rPr lang="en-US" sz="2400" dirty="0">
                    <a:solidFill>
                      <a:srgbClr val="FF0000"/>
                    </a:solidFill>
                  </a:rPr>
                  <a:t>test set</a:t>
                </a:r>
                <a:r>
                  <a:rPr lang="en-US" sz="2400" dirty="0">
                    <a:solidFill>
                      <a:prstClr val="black"/>
                    </a:solidFill>
                  </a:rPr>
                  <a:t>, but we minimize a different cost function </a:t>
                </a:r>
                <a14:m>
                  <m:oMath xmlns:m="http://schemas.openxmlformats.org/officeDocument/2006/math">
                    <m:r>
                      <a:rPr lang="en-US" sz="2400" i="1">
                        <a:solidFill>
                          <a:prstClr val="black"/>
                        </a:solidFill>
                        <a:latin typeface="Cambria Math" charset="0"/>
                      </a:rPr>
                      <m:t>𝐽</m:t>
                    </m:r>
                    <m:r>
                      <a:rPr lang="en-US" sz="2400" i="1">
                        <a:solidFill>
                          <a:prstClr val="black"/>
                        </a:solidFill>
                        <a:latin typeface="Cambria Math" charset="0"/>
                      </a:rPr>
                      <m:t>(</m:t>
                    </m:r>
                    <m:r>
                      <a:rPr lang="en-US" sz="2400" b="1" i="1">
                        <a:solidFill>
                          <a:prstClr val="black"/>
                        </a:solidFill>
                        <a:latin typeface="Cambria Math" charset="0"/>
                      </a:rPr>
                      <m:t>𝜽</m:t>
                    </m:r>
                    <m:r>
                      <a:rPr lang="en-US" sz="2400" i="1">
                        <a:solidFill>
                          <a:prstClr val="black"/>
                        </a:solidFill>
                        <a:latin typeface="Cambria Math" charset="0"/>
                      </a:rPr>
                      <m:t>)</m:t>
                    </m:r>
                  </m:oMath>
                </a14:m>
                <a:r>
                  <a:rPr lang="en-US" sz="2400" dirty="0">
                    <a:solidFill>
                      <a:prstClr val="black"/>
                    </a:solidFill>
                  </a:rPr>
                  <a:t> on </a:t>
                </a:r>
                <a:r>
                  <a:rPr lang="en-US" sz="2400" dirty="0">
                    <a:solidFill>
                      <a:srgbClr val="FF0000"/>
                    </a:solidFill>
                  </a:rPr>
                  <a:t>training set</a:t>
                </a:r>
                <a:r>
                  <a:rPr lang="en-US" sz="2400" dirty="0">
                    <a:solidFill>
                      <a:prstClr val="black"/>
                    </a:solidFill>
                  </a:rPr>
                  <a:t>, with the hope that doing so will improve </a:t>
                </a:r>
                <a14:m>
                  <m:oMath xmlns:m="http://schemas.openxmlformats.org/officeDocument/2006/math">
                    <m:r>
                      <a:rPr lang="en-US" sz="2400" i="1">
                        <a:solidFill>
                          <a:prstClr val="black"/>
                        </a:solidFill>
                        <a:latin typeface="Cambria Math" charset="0"/>
                      </a:rPr>
                      <m:t>𝑃</m:t>
                    </m:r>
                  </m:oMath>
                </a14:m>
                <a:endParaRPr lang="en-US" sz="2400" dirty="0">
                  <a:solidFill>
                    <a:prstClr val="black"/>
                  </a:solidFill>
                </a:endParaRPr>
              </a:p>
              <a:p>
                <a:pPr marL="342900" indent="-342900">
                  <a:buFont typeface="Arial" charset="0"/>
                  <a:buChar char="•"/>
                </a:pPr>
                <a:endParaRPr lang="en-US" sz="2400" dirty="0">
                  <a:solidFill>
                    <a:prstClr val="black"/>
                  </a:solidFill>
                </a:endParaRPr>
              </a:p>
              <a:p>
                <a:pPr marL="342900" indent="-342900">
                  <a:buFont typeface="Arial" charset="0"/>
                  <a:buChar char="•"/>
                </a:pPr>
                <a:endParaRPr lang="en-US" sz="2400" dirty="0">
                  <a:solidFill>
                    <a:prstClr val="black"/>
                  </a:solidFill>
                </a:endParaRPr>
              </a:p>
              <a:p>
                <a:pPr marL="342900" indent="-342900">
                  <a:buFont typeface="Arial" charset="0"/>
                  <a:buChar char="•"/>
                </a:pPr>
                <a:r>
                  <a:rPr lang="en-US" sz="2400" dirty="0">
                    <a:solidFill>
                      <a:prstClr val="black"/>
                    </a:solidFill>
                  </a:rPr>
                  <a:t>This is in contrast to pure optimization where minimizing </a:t>
                </a:r>
                <a14:m>
                  <m:oMath xmlns:m="http://schemas.openxmlformats.org/officeDocument/2006/math">
                    <m:r>
                      <a:rPr lang="en-US" sz="2400" i="1">
                        <a:solidFill>
                          <a:prstClr val="black"/>
                        </a:solidFill>
                        <a:latin typeface="Cambria Math" charset="0"/>
                      </a:rPr>
                      <m:t>𝐽</m:t>
                    </m:r>
                    <m:r>
                      <a:rPr lang="en-US" sz="2400" i="1">
                        <a:solidFill>
                          <a:prstClr val="black"/>
                        </a:solidFill>
                        <a:latin typeface="Cambria Math" charset="0"/>
                      </a:rPr>
                      <m:t>(</m:t>
                    </m:r>
                    <m:r>
                      <a:rPr lang="en-US" sz="2400" b="1" i="1">
                        <a:solidFill>
                          <a:prstClr val="black"/>
                        </a:solidFill>
                        <a:latin typeface="Cambria Math" charset="0"/>
                      </a:rPr>
                      <m:t>𝜽</m:t>
                    </m:r>
                    <m:r>
                      <a:rPr lang="en-US" sz="2400" i="1">
                        <a:solidFill>
                          <a:prstClr val="black"/>
                        </a:solidFill>
                        <a:latin typeface="Cambria Math" charset="0"/>
                      </a:rPr>
                      <m:t>)</m:t>
                    </m:r>
                  </m:oMath>
                </a14:m>
                <a:r>
                  <a:rPr lang="en-US" sz="2400" dirty="0">
                    <a:solidFill>
                      <a:prstClr val="black"/>
                    </a:solidFill>
                  </a:rPr>
                  <a:t> is a goal in itself</a:t>
                </a:r>
              </a:p>
              <a:p>
                <a:pPr marL="342900" indent="-342900">
                  <a:buFont typeface="Arial" charset="0"/>
                  <a:buChar char="•"/>
                </a:pPr>
                <a:endParaRPr lang="en-US" sz="2400" dirty="0">
                  <a:solidFill>
                    <a:prstClr val="black"/>
                  </a:solidFill>
                </a:endParaRPr>
              </a:p>
              <a:p>
                <a:pPr marL="342900" indent="-342900">
                  <a:buFont typeface="Arial" charset="0"/>
                  <a:buChar char="•"/>
                </a:pPr>
                <a:endParaRPr lang="en-US" sz="2400" dirty="0">
                  <a:solidFill>
                    <a:prstClr val="black"/>
                  </a:solidFill>
                </a:endParaRPr>
              </a:p>
              <a:p>
                <a:pPr marL="342900" indent="-342900">
                  <a:buFont typeface="Arial" charset="0"/>
                  <a:buChar char="•"/>
                </a:pPr>
                <a:r>
                  <a:rPr lang="en-US" sz="2400" dirty="0">
                    <a:solidFill>
                      <a:prstClr val="black"/>
                    </a:solidFill>
                  </a:rPr>
                  <a:t>Lets see what types of errors creep in as a result</a:t>
                </a:r>
              </a:p>
            </p:txBody>
          </p:sp>
        </mc:Choice>
        <mc:Fallback xmlns="">
          <p:sp>
            <p:nvSpPr>
              <p:cNvPr id="7" name="TextBox 6"/>
              <p:cNvSpPr txBox="1">
                <a:spLocks noRot="1" noChangeAspect="1" noMove="1" noResize="1" noEditPoints="1" noAdjustHandles="1" noChangeArrowheads="1" noChangeShapeType="1" noTextEdit="1"/>
              </p:cNvSpPr>
              <p:nvPr/>
            </p:nvSpPr>
            <p:spPr>
              <a:xfrm>
                <a:off x="319592" y="1565846"/>
                <a:ext cx="11592259" cy="3416320"/>
              </a:xfrm>
              <a:prstGeom prst="rect">
                <a:avLst/>
              </a:prstGeom>
              <a:blipFill rotWithShape="0">
                <a:blip r:embed="rId3"/>
                <a:stretch>
                  <a:fillRect l="-683" t="-1429" r="-526" b="-3214"/>
                </a:stretch>
              </a:blipFill>
            </p:spPr>
            <p:txBody>
              <a:bodyPr/>
              <a:lstStyle/>
              <a:p>
                <a:r>
                  <a:rPr lang="en-US">
                    <a:noFill/>
                  </a:rPr>
                  <a:t> </a:t>
                </a:r>
              </a:p>
            </p:txBody>
          </p:sp>
        </mc:Fallback>
      </mc:AlternateContent>
      <p:sp>
        <p:nvSpPr>
          <p:cNvPr id="12" name="Date Placeholder 3"/>
          <p:cNvSpPr>
            <a:spLocks noGrp="1"/>
          </p:cNvSpPr>
          <p:nvPr>
            <p:ph type="dt" sz="half" idx="10"/>
          </p:nvPr>
        </p:nvSpPr>
        <p:spPr>
          <a:xfrm>
            <a:off x="838200" y="6356350"/>
            <a:ext cx="1173997" cy="365125"/>
          </a:xfrm>
        </p:spPr>
        <p:txBody>
          <a:bodyPr/>
          <a:lstStyle/>
          <a:p>
            <a:r>
              <a:rPr lang="en-US"/>
              <a:t>05, 11 Jan, 2021</a:t>
            </a:r>
            <a:endParaRPr lang="en-US" dirty="0"/>
          </a:p>
        </p:txBody>
      </p:sp>
    </p:spTree>
    <p:extLst>
      <p:ext uri="{BB962C8B-B14F-4D97-AF65-F5344CB8AC3E}">
        <p14:creationId xmlns:p14="http://schemas.microsoft.com/office/powerpoint/2010/main" val="35928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Adaptive Learning Rate Methods</a:t>
            </a:r>
            <a:endParaRPr sz="2800" dirty="0">
              <a:solidFill>
                <a:srgbClr val="434343"/>
              </a:solidFill>
            </a:endParaRPr>
          </a:p>
        </p:txBody>
      </p:sp>
      <p:sp>
        <p:nvSpPr>
          <p:cNvPr id="7" name="TextBox 6"/>
          <p:cNvSpPr txBox="1"/>
          <p:nvPr/>
        </p:nvSpPr>
        <p:spPr>
          <a:xfrm>
            <a:off x="395131" y="1590535"/>
            <a:ext cx="11401737" cy="1323439"/>
          </a:xfrm>
          <a:prstGeom prst="rect">
            <a:avLst/>
          </a:prstGeom>
          <a:noFill/>
        </p:spPr>
        <p:txBody>
          <a:bodyPr wrap="square" rtlCol="0">
            <a:spAutoFit/>
          </a:bodyPr>
          <a:lstStyle/>
          <a:p>
            <a:pPr marL="285750" indent="-285750">
              <a:buFont typeface="Arial" charset="0"/>
              <a:buChar char="•"/>
            </a:pPr>
            <a:r>
              <a:rPr lang="en-IN" sz="2000" dirty="0"/>
              <a:t>Till now we assign the same learning rate in all directions.</a:t>
            </a:r>
          </a:p>
          <a:p>
            <a:pPr marL="285750" indent="-285750">
              <a:buFont typeface="Arial" charset="0"/>
              <a:buChar char="•"/>
            </a:pPr>
            <a:endParaRPr lang="en-IN" sz="2000" dirty="0"/>
          </a:p>
          <a:p>
            <a:pPr marL="285750" indent="-285750">
              <a:buFont typeface="Arial" charset="0"/>
              <a:buChar char="•"/>
            </a:pPr>
            <a:r>
              <a:rPr lang="en-IN" sz="2000" dirty="0"/>
              <a:t>Would it not be a good idea if we can move slowly in a steeper direction whereas move fast in a shallower direction?</a:t>
            </a:r>
          </a:p>
        </p:txBody>
      </p:sp>
      <p:pic>
        <p:nvPicPr>
          <p:cNvPr id="8" name="Picture 7"/>
          <p:cNvPicPr>
            <a:picLocks/>
          </p:cNvPicPr>
          <p:nvPr/>
        </p:nvPicPr>
        <p:blipFill rotWithShape="1">
          <a:blip r:embed="rId3">
            <a:extLst>
              <a:ext uri="{28A0092B-C50C-407E-A947-70E740481C1C}">
                <a14:useLocalDpi xmlns:a14="http://schemas.microsoft.com/office/drawing/2010/main" val="0"/>
              </a:ext>
            </a:extLst>
          </a:blip>
          <a:srcRect t="21959" r="-668" b="35263"/>
          <a:stretch/>
        </p:blipFill>
        <p:spPr>
          <a:xfrm>
            <a:off x="634584" y="3339760"/>
            <a:ext cx="10719216" cy="2311531"/>
          </a:xfrm>
          <a:prstGeom prst="rect">
            <a:avLst/>
          </a:prstGeom>
        </p:spPr>
      </p:pic>
      <p:sp>
        <p:nvSpPr>
          <p:cNvPr id="9" name="Google Shape;88;p12"/>
          <p:cNvSpPr txBox="1"/>
          <p:nvPr/>
        </p:nvSpPr>
        <p:spPr>
          <a:xfrm>
            <a:off x="9438807" y="6254388"/>
            <a:ext cx="2733206" cy="26633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Images courtesy: </a:t>
            </a:r>
            <a:r>
              <a:rPr lang="en-US" sz="1000" dirty="0" err="1">
                <a:solidFill>
                  <a:srgbClr val="999999"/>
                </a:solidFill>
              </a:rPr>
              <a:t>Karpathy</a:t>
            </a:r>
            <a:r>
              <a:rPr lang="en-US" sz="1000" dirty="0">
                <a:solidFill>
                  <a:srgbClr val="999999"/>
                </a:solidFill>
              </a:rPr>
              <a:t> et. al.</a:t>
            </a:r>
            <a:endParaRPr sz="1000" dirty="0">
              <a:solidFill>
                <a:srgbClr val="999999"/>
              </a:solidFill>
            </a:endParaRPr>
          </a:p>
        </p:txBody>
      </p:sp>
      <p:sp>
        <p:nvSpPr>
          <p:cNvPr id="11" name="Date Placeholder 3"/>
          <p:cNvSpPr>
            <a:spLocks noGrp="1"/>
          </p:cNvSpPr>
          <p:nvPr>
            <p:ph type="dt" sz="half" idx="10"/>
          </p:nvPr>
        </p:nvSpPr>
        <p:spPr>
          <a:xfrm>
            <a:off x="838200" y="6356350"/>
            <a:ext cx="1173997" cy="365125"/>
          </a:xfrm>
        </p:spPr>
        <p:txBody>
          <a:bodyPr/>
          <a:lstStyle/>
          <a:p>
            <a:r>
              <a:rPr lang="en-US"/>
              <a:t>05, 11 Jan, 2021</a:t>
            </a:r>
            <a:endParaRPr lang="en-US" dirty="0"/>
          </a:p>
        </p:txBody>
      </p:sp>
    </p:spTree>
    <p:extLst>
      <p:ext uri="{BB962C8B-B14F-4D97-AF65-F5344CB8AC3E}">
        <p14:creationId xmlns:p14="http://schemas.microsoft.com/office/powerpoint/2010/main" val="3552614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err="1">
                <a:solidFill>
                  <a:srgbClr val="434343"/>
                </a:solidFill>
              </a:rPr>
              <a:t>AdaGrad</a:t>
            </a:r>
            <a:endParaRPr sz="2800" dirty="0">
              <a:solidFill>
                <a:srgbClr val="434343"/>
              </a:solidFill>
            </a:endParaRPr>
          </a:p>
        </p:txBody>
      </p:sp>
      <p:sp>
        <p:nvSpPr>
          <p:cNvPr id="7" name="TextBox 6"/>
          <p:cNvSpPr txBox="1"/>
          <p:nvPr/>
        </p:nvSpPr>
        <p:spPr>
          <a:xfrm>
            <a:off x="395131" y="1590535"/>
            <a:ext cx="11401737" cy="1015663"/>
          </a:xfrm>
          <a:prstGeom prst="rect">
            <a:avLst/>
          </a:prstGeom>
          <a:noFill/>
        </p:spPr>
        <p:txBody>
          <a:bodyPr wrap="square" rtlCol="0">
            <a:spAutoFit/>
          </a:bodyPr>
          <a:lstStyle/>
          <a:p>
            <a:pPr marL="285750" indent="-285750">
              <a:buFont typeface="Arial" charset="0"/>
              <a:buChar char="•"/>
            </a:pPr>
            <a:r>
              <a:rPr lang="en-IN" sz="2000" dirty="0"/>
              <a:t>Downscale learning rate by square-root of sum of squares of all the historical gradient values</a:t>
            </a:r>
          </a:p>
          <a:p>
            <a:pPr marL="285750" indent="-285750">
              <a:buFont typeface="Arial" charset="0"/>
              <a:buChar char="•"/>
            </a:pPr>
            <a:endParaRPr lang="en-IN" sz="2000" dirty="0"/>
          </a:p>
          <a:p>
            <a:pPr marL="285750" indent="-285750">
              <a:buFont typeface="Arial" charset="0"/>
              <a:buChar char="•"/>
            </a:pPr>
            <a:r>
              <a:rPr lang="en-IN" sz="2000" dirty="0"/>
              <a:t>Parameters that have large partial derivative of the loss – learning rates for them are rapidly declined</a:t>
            </a:r>
          </a:p>
        </p:txBody>
      </p:sp>
      <p:grpSp>
        <p:nvGrpSpPr>
          <p:cNvPr id="4" name="Group 3"/>
          <p:cNvGrpSpPr/>
          <p:nvPr/>
        </p:nvGrpSpPr>
        <p:grpSpPr>
          <a:xfrm>
            <a:off x="1861073" y="2606198"/>
            <a:ext cx="8250211" cy="3806097"/>
            <a:chOff x="1861073" y="2606198"/>
            <a:chExt cx="8250211" cy="3806097"/>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073" y="2606198"/>
              <a:ext cx="8250211" cy="3806097"/>
            </a:xfrm>
            <a:prstGeom prst="rect">
              <a:avLst/>
            </a:prstGeom>
          </p:spPr>
        </p:pic>
        <p:sp>
          <p:nvSpPr>
            <p:cNvPr id="10" name="Rectangle 9"/>
            <p:cNvSpPr/>
            <p:nvPr/>
          </p:nvSpPr>
          <p:spPr>
            <a:xfrm>
              <a:off x="5531821" y="4922158"/>
              <a:ext cx="908713" cy="27432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6175682" y="5231567"/>
              <a:ext cx="659833" cy="449705"/>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 name="Google Shape;88;p12"/>
          <p:cNvSpPr txBox="1"/>
          <p:nvPr/>
        </p:nvSpPr>
        <p:spPr>
          <a:xfrm>
            <a:off x="9438807" y="6254388"/>
            <a:ext cx="2733206" cy="26633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Images courtesy: </a:t>
            </a:r>
            <a:r>
              <a:rPr lang="en-US" sz="1000" dirty="0" err="1">
                <a:solidFill>
                  <a:srgbClr val="999999"/>
                </a:solidFill>
              </a:rPr>
              <a:t>Shubhendu</a:t>
            </a:r>
            <a:r>
              <a:rPr lang="en-US" sz="1000" dirty="0">
                <a:solidFill>
                  <a:srgbClr val="999999"/>
                </a:solidFill>
              </a:rPr>
              <a:t> Trivedi et. al.</a:t>
            </a:r>
            <a:endParaRPr sz="1000" dirty="0">
              <a:solidFill>
                <a:srgbClr val="999999"/>
              </a:solidFill>
            </a:endParaRPr>
          </a:p>
        </p:txBody>
      </p:sp>
      <p:sp>
        <p:nvSpPr>
          <p:cNvPr id="15" name="Date Placeholder 3"/>
          <p:cNvSpPr>
            <a:spLocks noGrp="1"/>
          </p:cNvSpPr>
          <p:nvPr>
            <p:ph type="dt" sz="half" idx="10"/>
          </p:nvPr>
        </p:nvSpPr>
        <p:spPr>
          <a:xfrm>
            <a:off x="838200" y="6356350"/>
            <a:ext cx="1173997" cy="365125"/>
          </a:xfrm>
        </p:spPr>
        <p:txBody>
          <a:bodyPr/>
          <a:lstStyle/>
          <a:p>
            <a:r>
              <a:rPr lang="en-US"/>
              <a:t>05, 11 Jan, 2021</a:t>
            </a:r>
            <a:endParaRPr lang="en-US" dirty="0"/>
          </a:p>
        </p:txBody>
      </p:sp>
    </p:spTree>
    <p:extLst>
      <p:ext uri="{BB962C8B-B14F-4D97-AF65-F5344CB8AC3E}">
        <p14:creationId xmlns:p14="http://schemas.microsoft.com/office/powerpoint/2010/main" val="57523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err="1">
                <a:solidFill>
                  <a:srgbClr val="434343"/>
                </a:solidFill>
              </a:rPr>
              <a:t>AdaGrad</a:t>
            </a:r>
            <a:endParaRPr sz="2800" dirty="0">
              <a:solidFill>
                <a:srgbClr val="434343"/>
              </a:solidFill>
            </a:endParaRPr>
          </a:p>
        </p:txBody>
      </p:sp>
      <mc:AlternateContent xmlns:mc="http://schemas.openxmlformats.org/markup-compatibility/2006" xmlns:a14="http://schemas.microsoft.com/office/drawing/2010/main">
        <mc:Choice Requires="a14">
          <p:sp>
            <p:nvSpPr>
              <p:cNvPr id="7" name="TextBox 6"/>
              <p:cNvSpPr txBox="1"/>
              <p:nvPr/>
            </p:nvSpPr>
            <p:spPr>
              <a:xfrm>
                <a:off x="305144" y="1262268"/>
                <a:ext cx="11439681" cy="5708679"/>
              </a:xfrm>
              <a:prstGeom prst="rect">
                <a:avLst/>
              </a:prstGeom>
              <a:noFill/>
            </p:spPr>
            <p:txBody>
              <a:bodyPr wrap="square" rtlCol="0">
                <a:spAutoFit/>
              </a:bodyPr>
              <a:lstStyle/>
              <a:p>
                <a:pPr marL="285750" indent="-285750">
                  <a:buFont typeface="Arial" charset="0"/>
                  <a:buChar char="•"/>
                </a:pPr>
                <a14:m>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1" i="1" smtClean="0">
                                <a:latin typeface="Cambria Math" charset="0"/>
                              </a:rPr>
                              <m:t>𝒈</m:t>
                            </m:r>
                          </m:e>
                        </m:acc>
                      </m:e>
                      <m:sub>
                        <m:r>
                          <a:rPr lang="en-US" sz="2000" b="0" i="1" smtClean="0">
                            <a:latin typeface="Cambria Math" charset="0"/>
                          </a:rPr>
                          <m:t>(1)</m:t>
                        </m:r>
                      </m:sub>
                    </m:sSub>
                    <m:r>
                      <a:rPr lang="en-US" sz="2000" b="0" i="1" smtClean="0">
                        <a:latin typeface="Cambria Math" charset="0"/>
                      </a:rPr>
                      <m:t>=</m:t>
                    </m:r>
                    <m:d>
                      <m:dPr>
                        <m:begChr m:val="["/>
                        <m:endChr m:val="]"/>
                        <m:ctrlPr>
                          <a:rPr lang="mr-IN" sz="2000" b="0" i="1" smtClean="0">
                            <a:latin typeface="Cambria Math" panose="02040503050406030204" pitchFamily="18" charset="0"/>
                          </a:rPr>
                        </m:ctrlPr>
                      </m:dPr>
                      <m:e>
                        <m:m>
                          <m:mPr>
                            <m:mcs>
                              <m:mc>
                                <m:mcPr>
                                  <m:count m:val="1"/>
                                  <m:mcJc m:val="center"/>
                                </m:mcPr>
                              </m:mc>
                            </m:mcs>
                            <m:ctrlPr>
                              <a:rPr lang="mr-IN" sz="2000" b="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a:rPr lang="en-US" sz="2000" b="0" i="1" smtClean="0">
                                      <a:latin typeface="Cambria Math" charset="0"/>
                                    </a:rPr>
                                    <m:t>𝑔</m:t>
                                  </m:r>
                                </m:e>
                                <m:sub>
                                  <m:d>
                                    <m:dPr>
                                      <m:ctrlPr>
                                        <a:rPr lang="en-US" sz="2000" b="0" i="1" smtClean="0">
                                          <a:latin typeface="Cambria Math" panose="02040503050406030204" pitchFamily="18" charset="0"/>
                                        </a:rPr>
                                      </m:ctrlPr>
                                    </m:dPr>
                                    <m:e>
                                      <m:r>
                                        <a:rPr lang="en-US" sz="2000" b="0" i="1" smtClean="0">
                                          <a:latin typeface="Cambria Math" charset="0"/>
                                        </a:rPr>
                                        <m:t>1</m:t>
                                      </m:r>
                                    </m:e>
                                  </m:d>
                                  <m:r>
                                    <a:rPr lang="en-US" sz="2000" b="0" i="1" smtClean="0">
                                      <a:latin typeface="Cambria Math" charset="0"/>
                                    </a:rPr>
                                    <m:t>,1</m:t>
                                  </m:r>
                                </m:sub>
                              </m:sSub>
                            </m:e>
                          </m:mr>
                          <m:mr>
                            <m:e>
                              <m:sSub>
                                <m:sSubPr>
                                  <m:ctrlPr>
                                    <a:rPr lang="en-US" sz="2000" i="1">
                                      <a:latin typeface="Cambria Math" panose="02040503050406030204" pitchFamily="18" charset="0"/>
                                    </a:rPr>
                                  </m:ctrlPr>
                                </m:sSub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1</m:t>
                                      </m:r>
                                    </m:e>
                                  </m:d>
                                  <m:r>
                                    <a:rPr lang="en-US" sz="2000" i="1">
                                      <a:latin typeface="Cambria Math" charset="0"/>
                                    </a:rPr>
                                    <m:t>,</m:t>
                                  </m:r>
                                  <m:r>
                                    <a:rPr lang="en-US" sz="2000" b="0" i="1" smtClean="0">
                                      <a:latin typeface="Cambria Math" charset="0"/>
                                    </a:rPr>
                                    <m:t>2</m:t>
                                  </m:r>
                                </m:sub>
                              </m:sSub>
                            </m:e>
                          </m:mr>
                          <m:mr>
                            <m:e>
                              <m:eqArr>
                                <m:eqArrPr>
                                  <m:ctrlPr>
                                    <a:rPr lang="mr-IN" sz="2000" b="0" i="1" smtClean="0">
                                      <a:latin typeface="Cambria Math" panose="02040503050406030204" pitchFamily="18" charset="0"/>
                                    </a:rPr>
                                  </m:ctrlPr>
                                </m:eqArrPr>
                                <m:e>
                                  <m:r>
                                    <a:rPr lang="mr-IN" sz="2000" b="0" i="1" smtClean="0">
                                      <a:latin typeface="Cambria Math" charset="0"/>
                                    </a:rPr>
                                    <m:t>⋮</m:t>
                                  </m:r>
                                </m:e>
                                <m:e>
                                  <m:sSub>
                                    <m:sSubPr>
                                      <m:ctrlPr>
                                        <a:rPr lang="en-US" sz="2000" i="1">
                                          <a:latin typeface="Cambria Math" panose="02040503050406030204" pitchFamily="18" charset="0"/>
                                        </a:rPr>
                                      </m:ctrlPr>
                                    </m:sSub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1</m:t>
                                          </m:r>
                                        </m:e>
                                      </m:d>
                                      <m:r>
                                        <a:rPr lang="en-US" sz="2000" i="1">
                                          <a:latin typeface="Cambria Math" charset="0"/>
                                        </a:rPr>
                                        <m:t>,</m:t>
                                      </m:r>
                                      <m:r>
                                        <a:rPr lang="en-US" sz="2000" b="0" i="1" smtClean="0">
                                          <a:latin typeface="Cambria Math" charset="0"/>
                                        </a:rPr>
                                        <m:t>𝑑</m:t>
                                      </m:r>
                                    </m:sub>
                                  </m:sSub>
                                </m:e>
                              </m:eqArr>
                            </m:e>
                          </m:mr>
                        </m:m>
                      </m:e>
                    </m:d>
                  </m:oMath>
                </a14:m>
                <a:r>
                  <a:rPr lang="en-IN" sz="2000" dirty="0"/>
                  <a:t>, </a:t>
                </a:r>
                <a14:m>
                  <m:oMath xmlns:m="http://schemas.openxmlformats.org/officeDocument/2006/math">
                    <m:sSub>
                      <m:sSubPr>
                        <m:ctrlPr>
                          <a:rPr lang="en-US" sz="2000" i="1">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b="1" i="1" smtClean="0">
                                <a:latin typeface="Cambria Math" charset="0"/>
                              </a:rPr>
                              <m:t>𝒈</m:t>
                            </m:r>
                          </m:e>
                        </m:acc>
                      </m:e>
                      <m:sub>
                        <m:r>
                          <a:rPr lang="en-US" sz="2000" i="1">
                            <a:latin typeface="Cambria Math" charset="0"/>
                          </a:rPr>
                          <m:t>(</m:t>
                        </m:r>
                        <m:r>
                          <a:rPr lang="en-US" sz="2000" b="0" i="1" smtClean="0">
                            <a:latin typeface="Cambria Math" charset="0"/>
                          </a:rPr>
                          <m:t>2</m:t>
                        </m:r>
                        <m:r>
                          <a:rPr lang="en-US" sz="2000" i="1">
                            <a:latin typeface="Cambria Math" charset="0"/>
                          </a:rPr>
                          <m:t>)</m:t>
                        </m:r>
                      </m:sub>
                    </m:sSub>
                    <m:r>
                      <a:rPr lang="en-US" sz="2000" i="1">
                        <a:latin typeface="Cambria Math" charset="0"/>
                      </a:rPr>
                      <m:t>=</m:t>
                    </m:r>
                    <m:d>
                      <m:dPr>
                        <m:begChr m:val="["/>
                        <m:endChr m:val="]"/>
                        <m:ctrlPr>
                          <a:rPr lang="mr-IN" sz="2000" i="1">
                            <a:latin typeface="Cambria Math" panose="02040503050406030204" pitchFamily="18" charset="0"/>
                          </a:rPr>
                        </m:ctrlPr>
                      </m:dPr>
                      <m:e>
                        <m:m>
                          <m:mPr>
                            <m:mcs>
                              <m:mc>
                                <m:mcPr>
                                  <m:count m:val="1"/>
                                  <m:mcJc m:val="center"/>
                                </m:mcPr>
                              </m:mc>
                            </m:mcs>
                            <m:ctrlPr>
                              <a:rPr lang="mr-IN"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2</m:t>
                                      </m:r>
                                    </m:e>
                                  </m:d>
                                  <m:r>
                                    <a:rPr lang="en-US" sz="2000" i="1">
                                      <a:latin typeface="Cambria Math" charset="0"/>
                                    </a:rPr>
                                    <m:t>,1</m:t>
                                  </m:r>
                                </m:sub>
                              </m:sSub>
                            </m:e>
                          </m:mr>
                          <m:mr>
                            <m:e>
                              <m:sSub>
                                <m:sSubPr>
                                  <m:ctrlPr>
                                    <a:rPr lang="en-US" sz="2000" i="1">
                                      <a:latin typeface="Cambria Math" panose="02040503050406030204" pitchFamily="18" charset="0"/>
                                    </a:rPr>
                                  </m:ctrlPr>
                                </m:sSub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2</m:t>
                                      </m:r>
                                    </m:e>
                                  </m:d>
                                  <m:r>
                                    <a:rPr lang="en-US" sz="2000" i="1">
                                      <a:latin typeface="Cambria Math" charset="0"/>
                                    </a:rPr>
                                    <m:t>,2</m:t>
                                  </m:r>
                                </m:sub>
                              </m:sSub>
                            </m:e>
                          </m:mr>
                          <m:mr>
                            <m:e>
                              <m:eqArr>
                                <m:eqArrPr>
                                  <m:ctrlPr>
                                    <a:rPr lang="mr-IN" sz="2000" i="1">
                                      <a:latin typeface="Cambria Math" panose="02040503050406030204" pitchFamily="18" charset="0"/>
                                    </a:rPr>
                                  </m:ctrlPr>
                                </m:eqArrPr>
                                <m:e>
                                  <m:r>
                                    <a:rPr lang="mr-IN" sz="2000" i="1">
                                      <a:latin typeface="Cambria Math" charset="0"/>
                                    </a:rPr>
                                    <m:t>⋮</m:t>
                                  </m:r>
                                </m:e>
                                <m:e>
                                  <m:sSub>
                                    <m:sSubPr>
                                      <m:ctrlPr>
                                        <a:rPr lang="en-US" sz="2000" i="1">
                                          <a:latin typeface="Cambria Math" panose="02040503050406030204" pitchFamily="18" charset="0"/>
                                        </a:rPr>
                                      </m:ctrlPr>
                                    </m:sSub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2</m:t>
                                          </m:r>
                                        </m:e>
                                      </m:d>
                                      <m:r>
                                        <a:rPr lang="en-US" sz="2000" i="1">
                                          <a:latin typeface="Cambria Math" charset="0"/>
                                        </a:rPr>
                                        <m:t>,</m:t>
                                      </m:r>
                                      <m:r>
                                        <a:rPr lang="en-US" sz="2000" i="1">
                                          <a:latin typeface="Cambria Math" charset="0"/>
                                        </a:rPr>
                                        <m:t>𝑑</m:t>
                                      </m:r>
                                    </m:sub>
                                  </m:sSub>
                                </m:e>
                              </m:eqArr>
                            </m:e>
                          </m:mr>
                        </m:m>
                      </m:e>
                    </m:d>
                  </m:oMath>
                </a14:m>
                <a:r>
                  <a:rPr lang="en-IN" sz="2000" dirty="0"/>
                  <a:t>, </a:t>
                </a:r>
                <a:r>
                  <a:rPr lang="mr-IN" sz="2000" dirty="0"/>
                  <a:t>…</a:t>
                </a:r>
                <a:r>
                  <a:rPr lang="en-US" sz="2000" dirty="0"/>
                  <a:t>, </a:t>
                </a:r>
                <a14:m>
                  <m:oMath xmlns:m="http://schemas.openxmlformats.org/officeDocument/2006/math">
                    <m:sSub>
                      <m:sSubPr>
                        <m:ctrlPr>
                          <a:rPr lang="en-US" sz="2000" i="1">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b="1" i="1" smtClean="0">
                                <a:latin typeface="Cambria Math" charset="0"/>
                              </a:rPr>
                              <m:t>𝒈</m:t>
                            </m:r>
                          </m:e>
                        </m:acc>
                      </m:e>
                      <m:sub>
                        <m:r>
                          <a:rPr lang="en-US" sz="2000" i="1">
                            <a:latin typeface="Cambria Math" charset="0"/>
                          </a:rPr>
                          <m:t>(</m:t>
                        </m:r>
                        <m:r>
                          <a:rPr lang="en-US" sz="2000" b="0" i="1" smtClean="0">
                            <a:latin typeface="Cambria Math" charset="0"/>
                          </a:rPr>
                          <m:t>𝑡</m:t>
                        </m:r>
                        <m:r>
                          <a:rPr lang="en-US" sz="2000" i="1">
                            <a:latin typeface="Cambria Math" charset="0"/>
                          </a:rPr>
                          <m:t>)</m:t>
                        </m:r>
                      </m:sub>
                    </m:sSub>
                    <m:r>
                      <a:rPr lang="en-US" sz="2000" i="1">
                        <a:latin typeface="Cambria Math" charset="0"/>
                      </a:rPr>
                      <m:t>=</m:t>
                    </m:r>
                    <m:d>
                      <m:dPr>
                        <m:begChr m:val="["/>
                        <m:endChr m:val="]"/>
                        <m:ctrlPr>
                          <a:rPr lang="mr-IN" sz="2000" i="1">
                            <a:latin typeface="Cambria Math" panose="02040503050406030204" pitchFamily="18" charset="0"/>
                          </a:rPr>
                        </m:ctrlPr>
                      </m:dPr>
                      <m:e>
                        <m:m>
                          <m:mPr>
                            <m:mcs>
                              <m:mc>
                                <m:mcPr>
                                  <m:count m:val="1"/>
                                  <m:mcJc m:val="center"/>
                                </m:mcPr>
                              </m:mc>
                            </m:mcs>
                            <m:ctrlPr>
                              <a:rPr lang="mr-IN"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𝑡</m:t>
                                      </m:r>
                                    </m:e>
                                  </m:d>
                                  <m:r>
                                    <a:rPr lang="en-US" sz="2000" i="1">
                                      <a:latin typeface="Cambria Math" charset="0"/>
                                    </a:rPr>
                                    <m:t>,1</m:t>
                                  </m:r>
                                </m:sub>
                              </m:sSub>
                            </m:e>
                          </m:mr>
                          <m:mr>
                            <m:e>
                              <m:sSub>
                                <m:sSubPr>
                                  <m:ctrlPr>
                                    <a:rPr lang="en-US" sz="2000" i="1">
                                      <a:latin typeface="Cambria Math" panose="02040503050406030204" pitchFamily="18" charset="0"/>
                                    </a:rPr>
                                  </m:ctrlPr>
                                </m:sSub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𝑡</m:t>
                                      </m:r>
                                    </m:e>
                                  </m:d>
                                  <m:r>
                                    <a:rPr lang="en-US" sz="2000" i="1">
                                      <a:latin typeface="Cambria Math" charset="0"/>
                                    </a:rPr>
                                    <m:t>,2</m:t>
                                  </m:r>
                                </m:sub>
                              </m:sSub>
                            </m:e>
                          </m:mr>
                          <m:mr>
                            <m:e>
                              <m:eqArr>
                                <m:eqArrPr>
                                  <m:ctrlPr>
                                    <a:rPr lang="mr-IN" sz="2000" i="1">
                                      <a:latin typeface="Cambria Math" panose="02040503050406030204" pitchFamily="18" charset="0"/>
                                    </a:rPr>
                                  </m:ctrlPr>
                                </m:eqArrPr>
                                <m:e>
                                  <m:r>
                                    <a:rPr lang="mr-IN" sz="2000" i="1">
                                      <a:latin typeface="Cambria Math" charset="0"/>
                                    </a:rPr>
                                    <m:t>⋮</m:t>
                                  </m:r>
                                </m:e>
                                <m:e>
                                  <m:sSub>
                                    <m:sSubPr>
                                      <m:ctrlPr>
                                        <a:rPr lang="en-US" sz="2000" i="1">
                                          <a:latin typeface="Cambria Math" panose="02040503050406030204" pitchFamily="18" charset="0"/>
                                        </a:rPr>
                                      </m:ctrlPr>
                                    </m:sSub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𝑡</m:t>
                                          </m:r>
                                        </m:e>
                                      </m:d>
                                      <m:r>
                                        <a:rPr lang="en-US" sz="2000" i="1">
                                          <a:latin typeface="Cambria Math" charset="0"/>
                                        </a:rPr>
                                        <m:t>,</m:t>
                                      </m:r>
                                      <m:r>
                                        <a:rPr lang="en-US" sz="2000" i="1">
                                          <a:latin typeface="Cambria Math" charset="0"/>
                                        </a:rPr>
                                        <m:t>𝑑</m:t>
                                      </m:r>
                                    </m:sub>
                                  </m:sSub>
                                </m:e>
                              </m:eqArr>
                            </m:e>
                          </m:mr>
                        </m:m>
                      </m:e>
                    </m:d>
                  </m:oMath>
                </a14:m>
                <a:endParaRPr lang="en-IN" sz="2000" dirty="0"/>
              </a:p>
              <a:p>
                <a:pPr marL="285750" indent="-285750">
                  <a:buFont typeface="Arial" charset="0"/>
                  <a:buChar char="•"/>
                </a:pPr>
                <a:endParaRPr lang="en-IN" sz="2000" dirty="0"/>
              </a:p>
              <a:p>
                <a:pPr marL="285750" indent="-285750">
                  <a:buFont typeface="Arial" charset="0"/>
                  <a:buChar char="•"/>
                </a:pPr>
                <a14:m>
                  <m:oMath xmlns:m="http://schemas.openxmlformats.org/officeDocument/2006/math">
                    <m:sSub>
                      <m:sSubPr>
                        <m:ctrlPr>
                          <a:rPr lang="en-US" sz="2000" i="1">
                            <a:latin typeface="Cambria Math" panose="02040503050406030204" pitchFamily="18" charset="0"/>
                          </a:rPr>
                        </m:ctrlPr>
                      </m:sSubPr>
                      <m:e>
                        <m:r>
                          <a:rPr lang="en-US" sz="2000" b="1" i="1" smtClean="0">
                            <a:latin typeface="Cambria Math" charset="0"/>
                          </a:rPr>
                          <m:t>𝒓</m:t>
                        </m:r>
                      </m:e>
                      <m:sub>
                        <m:r>
                          <a:rPr lang="en-US" sz="2000" i="1">
                            <a:latin typeface="Cambria Math" charset="0"/>
                          </a:rPr>
                          <m:t>(1)</m:t>
                        </m:r>
                      </m:sub>
                    </m:sSub>
                    <m:r>
                      <a:rPr lang="en-US" sz="2000" i="1">
                        <a:latin typeface="Cambria Math" charset="0"/>
                      </a:rPr>
                      <m:t>=</m:t>
                    </m:r>
                    <m:d>
                      <m:dPr>
                        <m:begChr m:val="["/>
                        <m:endChr m:val="]"/>
                        <m:ctrlPr>
                          <a:rPr lang="mr-IN" sz="2000" i="1">
                            <a:latin typeface="Cambria Math" panose="02040503050406030204" pitchFamily="18" charset="0"/>
                          </a:rPr>
                        </m:ctrlPr>
                      </m:dPr>
                      <m:e>
                        <m:m>
                          <m:mPr>
                            <m:mcs>
                              <m:mc>
                                <m:mcPr>
                                  <m:count m:val="1"/>
                                  <m:mcJc m:val="center"/>
                                </m:mcPr>
                              </m:mc>
                            </m:mcs>
                            <m:ctrlPr>
                              <a:rPr lang="mr-IN" sz="2000" i="1">
                                <a:latin typeface="Cambria Math" panose="02040503050406030204" pitchFamily="18" charset="0"/>
                              </a:rPr>
                            </m:ctrlPr>
                          </m:mPr>
                          <m:mr>
                            <m:e>
                              <m:sSubSup>
                                <m:sSubSupPr>
                                  <m:ctrlPr>
                                    <a:rPr lang="en-US" sz="2000" i="1" smtClean="0">
                                      <a:latin typeface="Cambria Math" panose="02040503050406030204" pitchFamily="18" charset="0"/>
                                    </a:rPr>
                                  </m:ctrlPr>
                                </m:sSubSupPr>
                                <m:e>
                                  <m:r>
                                    <a:rPr lang="en-US" sz="2000" b="0" i="1" smtClean="0">
                                      <a:latin typeface="Cambria Math" charset="0"/>
                                    </a:rPr>
                                    <m:t>𝑔</m:t>
                                  </m:r>
                                </m:e>
                                <m:sub>
                                  <m:d>
                                    <m:dPr>
                                      <m:ctrlPr>
                                        <a:rPr lang="en-US" sz="2000" b="0" i="1" smtClean="0">
                                          <a:latin typeface="Cambria Math" panose="02040503050406030204" pitchFamily="18" charset="0"/>
                                        </a:rPr>
                                      </m:ctrlPr>
                                    </m:dPr>
                                    <m:e>
                                      <m:r>
                                        <a:rPr lang="en-US" sz="2000" b="0" i="1" smtClean="0">
                                          <a:latin typeface="Cambria Math" charset="0"/>
                                        </a:rPr>
                                        <m:t>1</m:t>
                                      </m:r>
                                    </m:e>
                                  </m:d>
                                  <m:r>
                                    <a:rPr lang="en-US" sz="2000" b="0" i="1" smtClean="0">
                                      <a:latin typeface="Cambria Math" charset="0"/>
                                    </a:rPr>
                                    <m:t>,1</m:t>
                                  </m:r>
                                </m:sub>
                                <m:sup>
                                  <m:r>
                                    <a:rPr lang="en-US" sz="2000" b="0" i="1" smtClean="0">
                                      <a:latin typeface="Cambria Math" charset="0"/>
                                    </a:rPr>
                                    <m:t>2</m:t>
                                  </m:r>
                                </m:sup>
                              </m:sSubSup>
                            </m:e>
                          </m:mr>
                          <m:mr>
                            <m:e>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1</m:t>
                                      </m:r>
                                    </m:e>
                                  </m:d>
                                  <m:r>
                                    <a:rPr lang="en-US" sz="2000" i="1">
                                      <a:latin typeface="Cambria Math" charset="0"/>
                                    </a:rPr>
                                    <m:t>,</m:t>
                                  </m:r>
                                  <m:r>
                                    <a:rPr lang="en-US" sz="2000" b="0" i="1" smtClean="0">
                                      <a:latin typeface="Cambria Math" charset="0"/>
                                    </a:rPr>
                                    <m:t>2</m:t>
                                  </m:r>
                                </m:sub>
                                <m:sup>
                                  <m:r>
                                    <a:rPr lang="en-US" sz="2000" i="1">
                                      <a:latin typeface="Cambria Math" charset="0"/>
                                    </a:rPr>
                                    <m:t>2</m:t>
                                  </m:r>
                                </m:sup>
                              </m:sSubSup>
                            </m:e>
                          </m:mr>
                          <m:mr>
                            <m:e>
                              <m:eqArr>
                                <m:eqArrPr>
                                  <m:ctrlPr>
                                    <a:rPr lang="mr-IN" sz="2000" i="1">
                                      <a:latin typeface="Cambria Math" panose="02040503050406030204" pitchFamily="18" charset="0"/>
                                    </a:rPr>
                                  </m:ctrlPr>
                                </m:eqArrPr>
                                <m:e>
                                  <m:r>
                                    <a:rPr lang="mr-IN" sz="2000" i="1">
                                      <a:latin typeface="Cambria Math" charset="0"/>
                                    </a:rPr>
                                    <m:t>⋮</m:t>
                                  </m:r>
                                </m:e>
                                <m:e>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1</m:t>
                                          </m:r>
                                        </m:e>
                                      </m:d>
                                      <m:r>
                                        <a:rPr lang="en-US" sz="2000" i="1">
                                          <a:latin typeface="Cambria Math" charset="0"/>
                                        </a:rPr>
                                        <m:t>,</m:t>
                                      </m:r>
                                      <m:r>
                                        <a:rPr lang="en-US" sz="2000" b="0" i="1" smtClean="0">
                                          <a:latin typeface="Cambria Math" charset="0"/>
                                        </a:rPr>
                                        <m:t>𝑑</m:t>
                                      </m:r>
                                    </m:sub>
                                    <m:sup>
                                      <m:r>
                                        <a:rPr lang="en-US" sz="2000" i="1">
                                          <a:latin typeface="Cambria Math" charset="0"/>
                                        </a:rPr>
                                        <m:t>2</m:t>
                                      </m:r>
                                    </m:sup>
                                  </m:sSubSup>
                                </m:e>
                              </m:eqArr>
                            </m:e>
                          </m:mr>
                        </m:m>
                      </m:e>
                    </m:d>
                  </m:oMath>
                </a14:m>
                <a:r>
                  <a:rPr lang="en-IN" sz="2000" dirty="0"/>
                  <a:t>, </a:t>
                </a:r>
                <a14:m>
                  <m:oMath xmlns:m="http://schemas.openxmlformats.org/officeDocument/2006/math">
                    <m:sSub>
                      <m:sSubPr>
                        <m:ctrlPr>
                          <a:rPr lang="en-US" sz="2000" i="1">
                            <a:latin typeface="Cambria Math" panose="02040503050406030204" pitchFamily="18" charset="0"/>
                          </a:rPr>
                        </m:ctrlPr>
                      </m:sSubPr>
                      <m:e>
                        <m:r>
                          <a:rPr lang="en-US" sz="2000" b="1" i="1">
                            <a:latin typeface="Cambria Math" charset="0"/>
                          </a:rPr>
                          <m:t>𝒓</m:t>
                        </m:r>
                      </m:e>
                      <m:sub>
                        <m:r>
                          <a:rPr lang="en-US" sz="2000" i="1">
                            <a:latin typeface="Cambria Math" charset="0"/>
                          </a:rPr>
                          <m:t>(</m:t>
                        </m:r>
                        <m:r>
                          <a:rPr lang="en-US" sz="2000" b="0" i="1" smtClean="0">
                            <a:latin typeface="Cambria Math" charset="0"/>
                          </a:rPr>
                          <m:t>2</m:t>
                        </m:r>
                        <m:r>
                          <a:rPr lang="en-US" sz="2000" i="1">
                            <a:latin typeface="Cambria Math" charset="0"/>
                          </a:rPr>
                          <m:t>)</m:t>
                        </m:r>
                      </m:sub>
                    </m:sSub>
                    <m:r>
                      <a:rPr lang="en-US" sz="2000" i="1">
                        <a:latin typeface="Cambria Math" charset="0"/>
                      </a:rPr>
                      <m:t>=</m:t>
                    </m:r>
                    <m:d>
                      <m:dPr>
                        <m:begChr m:val="["/>
                        <m:endChr m:val="]"/>
                        <m:ctrlPr>
                          <a:rPr lang="mr-IN" sz="2000" i="1">
                            <a:latin typeface="Cambria Math" panose="02040503050406030204" pitchFamily="18" charset="0"/>
                          </a:rPr>
                        </m:ctrlPr>
                      </m:dPr>
                      <m:e>
                        <m:m>
                          <m:mPr>
                            <m:mcs>
                              <m:mc>
                                <m:mcPr>
                                  <m:count m:val="1"/>
                                  <m:mcJc m:val="center"/>
                                </m:mcPr>
                              </m:mc>
                            </m:mcs>
                            <m:ctrlPr>
                              <a:rPr lang="mr-IN" sz="2000" i="1">
                                <a:latin typeface="Cambria Math" panose="02040503050406030204" pitchFamily="18" charset="0"/>
                              </a:rPr>
                            </m:ctrlPr>
                          </m:mPr>
                          <m:mr>
                            <m:e>
                              <m:sSubSup>
                                <m:sSubSupPr>
                                  <m:ctrlPr>
                                    <a:rPr lang="en-US" sz="2000" i="1" smtClean="0">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1</m:t>
                                      </m:r>
                                    </m:e>
                                  </m:d>
                                  <m:r>
                                    <a:rPr lang="en-US" sz="2000" i="1">
                                      <a:latin typeface="Cambria Math" charset="0"/>
                                    </a:rPr>
                                    <m:t>,1</m:t>
                                  </m:r>
                                </m:sub>
                                <m:sup>
                                  <m:r>
                                    <a:rPr lang="en-US" sz="2000" i="1">
                                      <a:latin typeface="Cambria Math" charset="0"/>
                                    </a:rPr>
                                    <m:t>2</m:t>
                                  </m:r>
                                </m:sup>
                              </m:sSubSup>
                              <m:r>
                                <a:rPr lang="en-US" sz="2000" b="0" i="1" smtClean="0">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2</m:t>
                                      </m:r>
                                    </m:e>
                                  </m:d>
                                  <m:r>
                                    <a:rPr lang="en-US" sz="2000" i="1">
                                      <a:latin typeface="Cambria Math" charset="0"/>
                                    </a:rPr>
                                    <m:t>,1</m:t>
                                  </m:r>
                                </m:sub>
                                <m:sup>
                                  <m:r>
                                    <a:rPr lang="en-US" sz="2000" i="1">
                                      <a:latin typeface="Cambria Math" charset="0"/>
                                    </a:rPr>
                                    <m:t>2</m:t>
                                  </m:r>
                                </m:sup>
                              </m:sSubSup>
                            </m:e>
                          </m:mr>
                          <m:mr>
                            <m:e>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1</m:t>
                                      </m:r>
                                    </m:e>
                                  </m:d>
                                  <m:r>
                                    <a:rPr lang="en-US" sz="2000" i="1">
                                      <a:latin typeface="Cambria Math" charset="0"/>
                                    </a:rPr>
                                    <m:t>,2</m:t>
                                  </m:r>
                                </m:sub>
                                <m:sup>
                                  <m:r>
                                    <a:rPr lang="en-US" sz="2000" i="1">
                                      <a:latin typeface="Cambria Math" charset="0"/>
                                    </a:rPr>
                                    <m:t>2</m:t>
                                  </m:r>
                                </m:sup>
                              </m:sSubSup>
                              <m:r>
                                <a:rPr lang="en-US" sz="2000" b="0" i="1" smtClean="0">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2</m:t>
                                      </m:r>
                                    </m:e>
                                  </m:d>
                                  <m:r>
                                    <a:rPr lang="en-US" sz="2000" i="1">
                                      <a:latin typeface="Cambria Math" charset="0"/>
                                    </a:rPr>
                                    <m:t>,2</m:t>
                                  </m:r>
                                </m:sub>
                                <m:sup>
                                  <m:r>
                                    <a:rPr lang="en-US" sz="2000" i="1">
                                      <a:latin typeface="Cambria Math" charset="0"/>
                                    </a:rPr>
                                    <m:t>2</m:t>
                                  </m:r>
                                </m:sup>
                              </m:sSubSup>
                            </m:e>
                          </m:mr>
                          <m:mr>
                            <m:e>
                              <m:eqArr>
                                <m:eqArrPr>
                                  <m:ctrlPr>
                                    <a:rPr lang="mr-IN" sz="2000" i="1">
                                      <a:latin typeface="Cambria Math" panose="02040503050406030204" pitchFamily="18" charset="0"/>
                                    </a:rPr>
                                  </m:ctrlPr>
                                </m:eqArrPr>
                                <m:e>
                                  <m:r>
                                    <a:rPr lang="mr-IN" sz="2000" i="1">
                                      <a:latin typeface="Cambria Math" charset="0"/>
                                    </a:rPr>
                                    <m:t>⋮</m:t>
                                  </m:r>
                                </m:e>
                                <m:e>
                                  <m:sSubSup>
                                    <m:sSubSupPr>
                                      <m:ctrlPr>
                                        <a:rPr lang="en-US" sz="2000" i="1" smtClean="0">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1</m:t>
                                          </m:r>
                                        </m:e>
                                      </m:d>
                                      <m:r>
                                        <a:rPr lang="en-US" sz="2000" i="1">
                                          <a:latin typeface="Cambria Math" charset="0"/>
                                        </a:rPr>
                                        <m:t>,</m:t>
                                      </m:r>
                                      <m:r>
                                        <a:rPr lang="en-US" sz="2000" i="1">
                                          <a:latin typeface="Cambria Math" charset="0"/>
                                        </a:rPr>
                                        <m:t>𝑑</m:t>
                                      </m:r>
                                    </m:sub>
                                    <m:sup>
                                      <m:r>
                                        <a:rPr lang="en-US" sz="2000" i="1">
                                          <a:latin typeface="Cambria Math" charset="0"/>
                                        </a:rPr>
                                        <m:t>2</m:t>
                                      </m:r>
                                    </m:sup>
                                  </m:sSubSup>
                                  <m:r>
                                    <a:rPr lang="en-US" sz="2000" b="0" i="1" smtClean="0">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2</m:t>
                                          </m:r>
                                        </m:e>
                                      </m:d>
                                      <m:r>
                                        <a:rPr lang="en-US" sz="2000" i="1">
                                          <a:latin typeface="Cambria Math" charset="0"/>
                                        </a:rPr>
                                        <m:t>,</m:t>
                                      </m:r>
                                      <m:r>
                                        <a:rPr lang="en-US" sz="2000" i="1">
                                          <a:latin typeface="Cambria Math" charset="0"/>
                                        </a:rPr>
                                        <m:t>𝑑</m:t>
                                      </m:r>
                                    </m:sub>
                                    <m:sup>
                                      <m:r>
                                        <a:rPr lang="en-US" sz="2000" i="1">
                                          <a:latin typeface="Cambria Math" charset="0"/>
                                        </a:rPr>
                                        <m:t>2</m:t>
                                      </m:r>
                                    </m:sup>
                                  </m:sSubSup>
                                </m:e>
                              </m:eqArr>
                            </m:e>
                          </m:mr>
                        </m:m>
                      </m:e>
                    </m:d>
                  </m:oMath>
                </a14:m>
                <a:r>
                  <a:rPr lang="en-IN" sz="2000" dirty="0"/>
                  <a:t>, </a:t>
                </a:r>
                <a:r>
                  <a:rPr lang="mr-IN" sz="2000" dirty="0"/>
                  <a:t>…</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1" i="1">
                            <a:latin typeface="Cambria Math" charset="0"/>
                          </a:rPr>
                          <m:t>𝒓</m:t>
                        </m:r>
                      </m:e>
                      <m:sub>
                        <m:r>
                          <a:rPr lang="en-US" sz="2000" i="1">
                            <a:latin typeface="Cambria Math" charset="0"/>
                          </a:rPr>
                          <m:t>(</m:t>
                        </m:r>
                        <m:r>
                          <a:rPr lang="en-US" sz="2000" b="0" i="1" smtClean="0">
                            <a:latin typeface="Cambria Math" charset="0"/>
                          </a:rPr>
                          <m:t>𝑡</m:t>
                        </m:r>
                        <m:r>
                          <a:rPr lang="en-US" sz="2000" i="1">
                            <a:latin typeface="Cambria Math" charset="0"/>
                          </a:rPr>
                          <m:t>)</m:t>
                        </m:r>
                      </m:sub>
                    </m:sSub>
                    <m:r>
                      <a:rPr lang="en-US" sz="2000" i="1">
                        <a:latin typeface="Cambria Math" charset="0"/>
                      </a:rPr>
                      <m:t>=</m:t>
                    </m:r>
                    <m:d>
                      <m:dPr>
                        <m:begChr m:val="["/>
                        <m:endChr m:val="]"/>
                        <m:ctrlPr>
                          <a:rPr lang="mr-IN" sz="2000" i="1">
                            <a:latin typeface="Cambria Math" panose="02040503050406030204" pitchFamily="18" charset="0"/>
                          </a:rPr>
                        </m:ctrlPr>
                      </m:dPr>
                      <m:e>
                        <m:m>
                          <m:mPr>
                            <m:mcs>
                              <m:mc>
                                <m:mcPr>
                                  <m:count m:val="1"/>
                                  <m:mcJc m:val="center"/>
                                </m:mcPr>
                              </m:mc>
                            </m:mcs>
                            <m:ctrlPr>
                              <a:rPr lang="mr-IN" sz="2000" i="1">
                                <a:latin typeface="Cambria Math" panose="02040503050406030204" pitchFamily="18" charset="0"/>
                              </a:rPr>
                            </m:ctrlPr>
                          </m:mPr>
                          <m:mr>
                            <m:e>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1</m:t>
                                      </m:r>
                                    </m:e>
                                  </m:d>
                                  <m:r>
                                    <a:rPr lang="en-US" sz="2000" i="1">
                                      <a:latin typeface="Cambria Math" charset="0"/>
                                    </a:rPr>
                                    <m:t>,1</m:t>
                                  </m:r>
                                </m:sub>
                                <m:sup>
                                  <m:r>
                                    <a:rPr lang="en-US" sz="2000" i="1">
                                      <a:latin typeface="Cambria Math" charset="0"/>
                                    </a:rPr>
                                    <m:t>2</m:t>
                                  </m:r>
                                </m:sup>
                              </m:sSubSup>
                              <m:r>
                                <a:rPr lang="en-US" sz="2000" i="1">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2</m:t>
                                      </m:r>
                                    </m:e>
                                  </m:d>
                                  <m:r>
                                    <a:rPr lang="en-US" sz="2000" i="1">
                                      <a:latin typeface="Cambria Math" charset="0"/>
                                    </a:rPr>
                                    <m:t>,1</m:t>
                                  </m:r>
                                </m:sub>
                                <m:sup>
                                  <m:r>
                                    <a:rPr lang="en-US" sz="2000" i="1">
                                      <a:latin typeface="Cambria Math" charset="0"/>
                                    </a:rPr>
                                    <m:t>2</m:t>
                                  </m:r>
                                </m:sup>
                              </m:sSubSup>
                              <m:r>
                                <a:rPr lang="en-US" sz="2000" b="0" i="1" smtClean="0">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𝑡</m:t>
                                      </m:r>
                                    </m:e>
                                  </m:d>
                                  <m:r>
                                    <a:rPr lang="en-US" sz="2000" i="1">
                                      <a:latin typeface="Cambria Math" charset="0"/>
                                    </a:rPr>
                                    <m:t>,1</m:t>
                                  </m:r>
                                </m:sub>
                                <m:sup>
                                  <m:r>
                                    <a:rPr lang="en-US" sz="2000" i="1">
                                      <a:latin typeface="Cambria Math" charset="0"/>
                                    </a:rPr>
                                    <m:t>2</m:t>
                                  </m:r>
                                </m:sup>
                              </m:sSubSup>
                            </m:e>
                          </m:mr>
                          <m:mr>
                            <m:e>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1</m:t>
                                      </m:r>
                                    </m:e>
                                  </m:d>
                                  <m:r>
                                    <a:rPr lang="en-US" sz="2000" i="1">
                                      <a:latin typeface="Cambria Math" charset="0"/>
                                    </a:rPr>
                                    <m:t>,2</m:t>
                                  </m:r>
                                </m:sub>
                                <m:sup>
                                  <m:r>
                                    <a:rPr lang="en-US" sz="2000" i="1">
                                      <a:latin typeface="Cambria Math" charset="0"/>
                                    </a:rPr>
                                    <m:t>2</m:t>
                                  </m:r>
                                </m:sup>
                              </m:sSubSup>
                              <m:r>
                                <a:rPr lang="en-US" sz="2000" i="1">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2</m:t>
                                      </m:r>
                                    </m:e>
                                  </m:d>
                                  <m:r>
                                    <a:rPr lang="en-US" sz="2000" i="1">
                                      <a:latin typeface="Cambria Math" charset="0"/>
                                    </a:rPr>
                                    <m:t>,2</m:t>
                                  </m:r>
                                </m:sub>
                                <m:sup>
                                  <m:r>
                                    <a:rPr lang="en-US" sz="2000" i="1">
                                      <a:latin typeface="Cambria Math" charset="0"/>
                                    </a:rPr>
                                    <m:t>2</m:t>
                                  </m:r>
                                </m:sup>
                              </m:sSubSup>
                              <m:r>
                                <a:rPr lang="en-US" sz="2000" b="0" i="1" smtClean="0">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𝑡</m:t>
                                      </m:r>
                                    </m:e>
                                  </m:d>
                                  <m:r>
                                    <a:rPr lang="en-US" sz="2000" i="1">
                                      <a:latin typeface="Cambria Math" charset="0"/>
                                    </a:rPr>
                                    <m:t>,</m:t>
                                  </m:r>
                                  <m:r>
                                    <a:rPr lang="en-US" sz="2000" b="0" i="1" smtClean="0">
                                      <a:latin typeface="Cambria Math" charset="0"/>
                                    </a:rPr>
                                    <m:t>2</m:t>
                                  </m:r>
                                </m:sub>
                                <m:sup>
                                  <m:r>
                                    <a:rPr lang="en-US" sz="2000" i="1">
                                      <a:latin typeface="Cambria Math" charset="0"/>
                                    </a:rPr>
                                    <m:t>2</m:t>
                                  </m:r>
                                </m:sup>
                              </m:sSubSup>
                            </m:e>
                          </m:mr>
                          <m:mr>
                            <m:e>
                              <m:eqArr>
                                <m:eqArrPr>
                                  <m:ctrlPr>
                                    <a:rPr lang="mr-IN" sz="2000" i="1">
                                      <a:latin typeface="Cambria Math" panose="02040503050406030204" pitchFamily="18" charset="0"/>
                                    </a:rPr>
                                  </m:ctrlPr>
                                </m:eqArrPr>
                                <m:e>
                                  <m:r>
                                    <a:rPr lang="mr-IN" sz="2000" i="1">
                                      <a:latin typeface="Cambria Math" charset="0"/>
                                    </a:rPr>
                                    <m:t>⋮</m:t>
                                  </m:r>
                                </m:e>
                                <m:e>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1</m:t>
                                          </m:r>
                                        </m:e>
                                      </m:d>
                                      <m:r>
                                        <a:rPr lang="en-US" sz="2000" i="1">
                                          <a:latin typeface="Cambria Math" charset="0"/>
                                        </a:rPr>
                                        <m:t>,</m:t>
                                      </m:r>
                                      <m:r>
                                        <a:rPr lang="en-US" sz="2000" i="1">
                                          <a:latin typeface="Cambria Math" charset="0"/>
                                        </a:rPr>
                                        <m:t>𝑑</m:t>
                                      </m:r>
                                    </m:sub>
                                    <m:sup>
                                      <m:r>
                                        <a:rPr lang="en-US" sz="2000" i="1">
                                          <a:latin typeface="Cambria Math" charset="0"/>
                                        </a:rPr>
                                        <m:t>2</m:t>
                                      </m:r>
                                    </m:sup>
                                  </m:sSubSup>
                                  <m:r>
                                    <a:rPr lang="en-US" sz="2000" i="1">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2</m:t>
                                          </m:r>
                                        </m:e>
                                      </m:d>
                                      <m:r>
                                        <a:rPr lang="en-US" sz="2000" i="1">
                                          <a:latin typeface="Cambria Math" charset="0"/>
                                        </a:rPr>
                                        <m:t>,</m:t>
                                      </m:r>
                                      <m:r>
                                        <a:rPr lang="en-US" sz="2000" i="1">
                                          <a:latin typeface="Cambria Math" charset="0"/>
                                        </a:rPr>
                                        <m:t>𝑑</m:t>
                                      </m:r>
                                    </m:sub>
                                    <m:sup>
                                      <m:r>
                                        <a:rPr lang="en-US" sz="2000" i="1">
                                          <a:latin typeface="Cambria Math" charset="0"/>
                                        </a:rPr>
                                        <m:t>2</m:t>
                                      </m:r>
                                    </m:sup>
                                  </m:sSubSup>
                                  <m:r>
                                    <a:rPr lang="en-US" sz="2000" b="0" i="1" smtClean="0">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𝑡</m:t>
                                          </m:r>
                                        </m:e>
                                      </m:d>
                                      <m:r>
                                        <a:rPr lang="en-US" sz="2000" i="1">
                                          <a:latin typeface="Cambria Math" charset="0"/>
                                        </a:rPr>
                                        <m:t>,</m:t>
                                      </m:r>
                                      <m:r>
                                        <a:rPr lang="en-US" sz="2000" b="0" i="1" smtClean="0">
                                          <a:latin typeface="Cambria Math" charset="0"/>
                                        </a:rPr>
                                        <m:t>𝑑</m:t>
                                      </m:r>
                                    </m:sub>
                                    <m:sup>
                                      <m:r>
                                        <a:rPr lang="en-US" sz="2000" i="1">
                                          <a:latin typeface="Cambria Math" charset="0"/>
                                        </a:rPr>
                                        <m:t>2</m:t>
                                      </m:r>
                                    </m:sup>
                                  </m:sSubSup>
                                </m:e>
                              </m:eqArr>
                            </m:e>
                          </m:mr>
                        </m:m>
                      </m:e>
                    </m:d>
                  </m:oMath>
                </a14:m>
                <a:endParaRPr lang="en-IN" sz="2000" dirty="0"/>
              </a:p>
              <a:p>
                <a:pPr marL="285750" indent="-285750">
                  <a:buFont typeface="Arial" charset="0"/>
                  <a:buChar char="•"/>
                </a:pPr>
                <a14:m>
                  <m:oMath xmlns:m="http://schemas.openxmlformats.org/officeDocument/2006/math">
                    <m:r>
                      <a:rPr lang="en-IN" sz="2000" i="1" smtClean="0">
                        <a:latin typeface="Cambria Math" charset="0"/>
                        <a:ea typeface="Cambria Math" charset="0"/>
                        <a:cs typeface="Cambria Math" charset="0"/>
                      </a:rPr>
                      <m:t>∆</m:t>
                    </m:r>
                    <m:sSub>
                      <m:sSubPr>
                        <m:ctrlPr>
                          <a:rPr lang="en-US" sz="2000" i="1" smtClean="0">
                            <a:latin typeface="Cambria Math" panose="02040503050406030204" pitchFamily="18" charset="0"/>
                            <a:ea typeface="Cambria Math" charset="0"/>
                            <a:cs typeface="Cambria Math" charset="0"/>
                          </a:rPr>
                        </m:ctrlPr>
                      </m:sSubPr>
                      <m:e>
                        <m:r>
                          <a:rPr lang="en-US" sz="2000" b="1" i="1" smtClean="0">
                            <a:latin typeface="Cambria Math" charset="0"/>
                            <a:ea typeface="Cambria Math" charset="0"/>
                            <a:cs typeface="Cambria Math" charset="0"/>
                          </a:rPr>
                          <m:t>𝜽</m:t>
                        </m:r>
                      </m:e>
                      <m:sub>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𝑡</m:t>
                        </m:r>
                        <m:r>
                          <a:rPr lang="en-US" sz="2000" b="0" i="1" smtClean="0">
                            <a:latin typeface="Cambria Math" charset="0"/>
                            <a:ea typeface="Cambria Math" charset="0"/>
                            <a:cs typeface="Cambria Math" charset="0"/>
                          </a:rPr>
                          <m:t>)</m:t>
                        </m:r>
                      </m:sub>
                    </m:sSub>
                    <m:r>
                      <a:rPr lang="en-US" sz="2000" b="0" i="1" smtClean="0">
                        <a:latin typeface="Cambria Math" charset="0"/>
                        <a:ea typeface="Cambria Math" charset="0"/>
                        <a:cs typeface="Cambria Math" charset="0"/>
                      </a:rPr>
                      <m:t>=−</m:t>
                    </m:r>
                    <m:d>
                      <m:dPr>
                        <m:begChr m:val="["/>
                        <m:endChr m:val="]"/>
                        <m:ctrlPr>
                          <a:rPr lang="mr-IN" sz="2000" b="0" i="1" smtClean="0">
                            <a:latin typeface="Cambria Math" panose="02040503050406030204" pitchFamily="18" charset="0"/>
                            <a:ea typeface="Cambria Math" charset="0"/>
                            <a:cs typeface="Cambria Math" charset="0"/>
                          </a:rPr>
                        </m:ctrlPr>
                      </m:dPr>
                      <m:e>
                        <m:m>
                          <m:mPr>
                            <m:mcs>
                              <m:mc>
                                <m:mcPr>
                                  <m:count m:val="1"/>
                                  <m:mcJc m:val="center"/>
                                </m:mcPr>
                              </m:mc>
                            </m:mcs>
                            <m:ctrlPr>
                              <a:rPr lang="mr-IN" sz="2000" b="0" i="1" smtClean="0">
                                <a:latin typeface="Cambria Math" panose="02040503050406030204" pitchFamily="18" charset="0"/>
                                <a:ea typeface="Cambria Math" charset="0"/>
                                <a:cs typeface="Cambria Math" charset="0"/>
                              </a:rPr>
                            </m:ctrlPr>
                          </m:mPr>
                          <m:mr>
                            <m:e>
                              <m:f>
                                <m:fPr>
                                  <m:ctrlPr>
                                    <a:rPr lang="mr-IN" sz="2000" b="0" i="1" smtClean="0">
                                      <a:latin typeface="Cambria Math" panose="02040503050406030204" pitchFamily="18" charset="0"/>
                                      <a:ea typeface="Cambria Math" charset="0"/>
                                      <a:cs typeface="Cambria Math" charset="0"/>
                                    </a:rPr>
                                  </m:ctrlPr>
                                </m:fPr>
                                <m:num>
                                  <m:r>
                                    <a:rPr lang="en-US" sz="2000" b="0" i="1" smtClean="0">
                                      <a:latin typeface="Cambria Math" charset="0"/>
                                      <a:ea typeface="Cambria Math" charset="0"/>
                                      <a:cs typeface="Cambria Math" charset="0"/>
                                    </a:rPr>
                                    <m:t>𝜖</m:t>
                                  </m:r>
                                  <m:sSub>
                                    <m:sSubPr>
                                      <m:ctrlPr>
                                        <a:rPr lang="en-US" sz="2000" i="1">
                                          <a:latin typeface="Cambria Math" panose="02040503050406030204" pitchFamily="18" charset="0"/>
                                        </a:rPr>
                                      </m:ctrlPr>
                                    </m:sSubPr>
                                    <m:e>
                                      <m:r>
                                        <a:rPr lang="en-US" sz="2000" b="0" i="1" smtClean="0">
                                          <a:latin typeface="Cambria Math" charset="0"/>
                                        </a:rPr>
                                        <m:t>.</m:t>
                                      </m:r>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𝑡</m:t>
                                          </m:r>
                                        </m:e>
                                      </m:d>
                                      <m:r>
                                        <a:rPr lang="en-US" sz="2000" i="1">
                                          <a:latin typeface="Cambria Math" charset="0"/>
                                        </a:rPr>
                                        <m:t>,1</m:t>
                                      </m:r>
                                    </m:sub>
                                  </m:sSub>
                                </m:num>
                                <m:den>
                                  <m:r>
                                    <m:rPr>
                                      <m:brk m:alnAt="7"/>
                                    </m:rPr>
                                    <a:rPr lang="en-US" sz="2000" b="0" i="1" smtClean="0">
                                      <a:latin typeface="Cambria Math" charset="0"/>
                                      <a:ea typeface="Cambria Math" charset="0"/>
                                      <a:cs typeface="Cambria Math" charset="0"/>
                                    </a:rPr>
                                    <m:t>𝛿</m:t>
                                  </m:r>
                                  <m:r>
                                    <a:rPr lang="en-US" sz="2000" b="0" i="1" smtClean="0">
                                      <a:latin typeface="Cambria Math" charset="0"/>
                                      <a:ea typeface="Cambria Math" charset="0"/>
                                      <a:cs typeface="Cambria Math" charset="0"/>
                                    </a:rPr>
                                    <m:t>+ </m:t>
                                  </m:r>
                                  <m:rad>
                                    <m:radPr>
                                      <m:degHide m:val="on"/>
                                      <m:ctrlPr>
                                        <a:rPr lang="en-US" sz="2000" b="0" i="1" smtClean="0">
                                          <a:latin typeface="Cambria Math" panose="02040503050406030204" pitchFamily="18" charset="0"/>
                                          <a:ea typeface="Cambria Math" charset="0"/>
                                          <a:cs typeface="Cambria Math" charset="0"/>
                                        </a:rPr>
                                      </m:ctrlPr>
                                    </m:radPr>
                                    <m:deg/>
                                    <m:e>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1</m:t>
                                              </m:r>
                                            </m:e>
                                          </m:d>
                                          <m:r>
                                            <a:rPr lang="en-US" sz="2000" i="1">
                                              <a:latin typeface="Cambria Math" charset="0"/>
                                            </a:rPr>
                                            <m:t>,1</m:t>
                                          </m:r>
                                        </m:sub>
                                        <m:sup>
                                          <m:r>
                                            <a:rPr lang="en-US" sz="2000" i="1">
                                              <a:latin typeface="Cambria Math" charset="0"/>
                                            </a:rPr>
                                            <m:t>2</m:t>
                                          </m:r>
                                        </m:sup>
                                      </m:sSubSup>
                                      <m:r>
                                        <a:rPr lang="en-US" sz="2000" i="1">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2</m:t>
                                              </m:r>
                                            </m:e>
                                          </m:d>
                                          <m:r>
                                            <a:rPr lang="en-US" sz="2000" i="1">
                                              <a:latin typeface="Cambria Math" charset="0"/>
                                            </a:rPr>
                                            <m:t>,1</m:t>
                                          </m:r>
                                        </m:sub>
                                        <m:sup>
                                          <m:r>
                                            <a:rPr lang="en-US" sz="2000" i="1">
                                              <a:latin typeface="Cambria Math" charset="0"/>
                                            </a:rPr>
                                            <m:t>2</m:t>
                                          </m:r>
                                        </m:sup>
                                      </m:sSubSup>
                                      <m:r>
                                        <a:rPr lang="en-US" sz="2000" i="1">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𝑡</m:t>
                                              </m:r>
                                            </m:e>
                                          </m:d>
                                          <m:r>
                                            <a:rPr lang="en-US" sz="2000" i="1">
                                              <a:latin typeface="Cambria Math" charset="0"/>
                                            </a:rPr>
                                            <m:t>,1</m:t>
                                          </m:r>
                                        </m:sub>
                                        <m:sup>
                                          <m:r>
                                            <a:rPr lang="en-US" sz="2000" i="1">
                                              <a:latin typeface="Cambria Math" charset="0"/>
                                            </a:rPr>
                                            <m:t>2</m:t>
                                          </m:r>
                                        </m:sup>
                                      </m:sSubSup>
                                    </m:e>
                                  </m:rad>
                                </m:den>
                              </m:f>
                            </m:e>
                          </m:mr>
                          <m:mr>
                            <m:e>
                              <m:f>
                                <m:fPr>
                                  <m:ctrlPr>
                                    <a:rPr lang="mr-IN"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𝜖</m:t>
                                  </m:r>
                                  <m:sSub>
                                    <m:sSubPr>
                                      <m:ctrlPr>
                                        <a:rPr lang="en-US" sz="2000" i="1">
                                          <a:latin typeface="Cambria Math" panose="02040503050406030204" pitchFamily="18" charset="0"/>
                                        </a:rPr>
                                      </m:ctrlPr>
                                    </m:sSubPr>
                                    <m:e>
                                      <m:r>
                                        <a:rPr lang="en-US" sz="2000" i="1">
                                          <a:latin typeface="Cambria Math" charset="0"/>
                                        </a:rPr>
                                        <m:t>.</m:t>
                                      </m:r>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𝑡</m:t>
                                          </m:r>
                                        </m:e>
                                      </m:d>
                                      <m:r>
                                        <a:rPr lang="en-US" sz="2000" i="1">
                                          <a:latin typeface="Cambria Math" charset="0"/>
                                        </a:rPr>
                                        <m:t>,</m:t>
                                      </m:r>
                                      <m:r>
                                        <a:rPr lang="en-US" sz="2000" b="0" i="1" smtClean="0">
                                          <a:latin typeface="Cambria Math" charset="0"/>
                                        </a:rPr>
                                        <m:t>2</m:t>
                                      </m:r>
                                    </m:sub>
                                  </m:sSub>
                                </m:num>
                                <m:den>
                                  <m:r>
                                    <m:rPr>
                                      <m:brk m:alnAt="7"/>
                                    </m:rPr>
                                    <a:rPr lang="en-US" sz="2000" i="1">
                                      <a:latin typeface="Cambria Math" charset="0"/>
                                      <a:ea typeface="Cambria Math" charset="0"/>
                                      <a:cs typeface="Cambria Math" charset="0"/>
                                    </a:rPr>
                                    <m:t>𝛿</m:t>
                                  </m:r>
                                  <m:r>
                                    <a:rPr lang="en-US" sz="2000" i="1">
                                      <a:latin typeface="Cambria Math" charset="0"/>
                                      <a:ea typeface="Cambria Math" charset="0"/>
                                      <a:cs typeface="Cambria Math" charset="0"/>
                                    </a:rPr>
                                    <m:t>+ </m:t>
                                  </m:r>
                                  <m:rad>
                                    <m:radPr>
                                      <m:degHide m:val="on"/>
                                      <m:ctrlPr>
                                        <a:rPr lang="en-US" sz="2000" i="1">
                                          <a:latin typeface="Cambria Math" panose="02040503050406030204" pitchFamily="18" charset="0"/>
                                          <a:ea typeface="Cambria Math" charset="0"/>
                                          <a:cs typeface="Cambria Math" charset="0"/>
                                        </a:rPr>
                                      </m:ctrlPr>
                                    </m:radPr>
                                    <m:deg/>
                                    <m:e>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1</m:t>
                                              </m:r>
                                            </m:e>
                                          </m:d>
                                          <m:r>
                                            <a:rPr lang="en-US" sz="2000" i="1">
                                              <a:latin typeface="Cambria Math" charset="0"/>
                                            </a:rPr>
                                            <m:t>,</m:t>
                                          </m:r>
                                          <m:r>
                                            <a:rPr lang="en-US" sz="2000" b="0" i="1" smtClean="0">
                                              <a:latin typeface="Cambria Math" charset="0"/>
                                            </a:rPr>
                                            <m:t>2</m:t>
                                          </m:r>
                                        </m:sub>
                                        <m:sup>
                                          <m:r>
                                            <a:rPr lang="en-US" sz="2000" i="1">
                                              <a:latin typeface="Cambria Math" charset="0"/>
                                            </a:rPr>
                                            <m:t>2</m:t>
                                          </m:r>
                                        </m:sup>
                                      </m:sSubSup>
                                      <m:r>
                                        <a:rPr lang="en-US" sz="2000" i="1">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2</m:t>
                                              </m:r>
                                            </m:e>
                                          </m:d>
                                          <m:r>
                                            <a:rPr lang="en-US" sz="2000" i="1">
                                              <a:latin typeface="Cambria Math" charset="0"/>
                                            </a:rPr>
                                            <m:t>,</m:t>
                                          </m:r>
                                          <m:r>
                                            <a:rPr lang="en-US" sz="2000" b="0" i="1" smtClean="0">
                                              <a:latin typeface="Cambria Math" charset="0"/>
                                            </a:rPr>
                                            <m:t>2</m:t>
                                          </m:r>
                                        </m:sub>
                                        <m:sup>
                                          <m:r>
                                            <a:rPr lang="en-US" sz="2000" i="1">
                                              <a:latin typeface="Cambria Math" charset="0"/>
                                            </a:rPr>
                                            <m:t>2</m:t>
                                          </m:r>
                                        </m:sup>
                                      </m:sSubSup>
                                      <m:r>
                                        <a:rPr lang="en-US" sz="2000" i="1">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𝑡</m:t>
                                              </m:r>
                                            </m:e>
                                          </m:d>
                                          <m:r>
                                            <a:rPr lang="en-US" sz="2000" i="1">
                                              <a:latin typeface="Cambria Math" charset="0"/>
                                            </a:rPr>
                                            <m:t>,</m:t>
                                          </m:r>
                                          <m:r>
                                            <a:rPr lang="en-US" sz="2000" b="0" i="1" smtClean="0">
                                              <a:latin typeface="Cambria Math" charset="0"/>
                                            </a:rPr>
                                            <m:t>2</m:t>
                                          </m:r>
                                        </m:sub>
                                        <m:sup>
                                          <m:r>
                                            <a:rPr lang="en-US" sz="2000" i="1">
                                              <a:latin typeface="Cambria Math" charset="0"/>
                                            </a:rPr>
                                            <m:t>2</m:t>
                                          </m:r>
                                        </m:sup>
                                      </m:sSubSup>
                                    </m:e>
                                  </m:rad>
                                </m:den>
                              </m:f>
                            </m:e>
                          </m:mr>
                          <m:mr>
                            <m:e>
                              <m:eqArr>
                                <m:eqArrPr>
                                  <m:ctrlPr>
                                    <a:rPr lang="mr-IN" sz="2000" b="0" i="1" smtClean="0">
                                      <a:latin typeface="Cambria Math" panose="02040503050406030204" pitchFamily="18" charset="0"/>
                                      <a:ea typeface="Cambria Math" charset="0"/>
                                      <a:cs typeface="Cambria Math" charset="0"/>
                                    </a:rPr>
                                  </m:ctrlPr>
                                </m:eqArrPr>
                                <m:e>
                                  <m:r>
                                    <a:rPr lang="mr-IN" sz="2000" b="0" i="1" smtClean="0">
                                      <a:latin typeface="Cambria Math" charset="0"/>
                                      <a:ea typeface="Cambria Math" charset="0"/>
                                      <a:cs typeface="Cambria Math" charset="0"/>
                                    </a:rPr>
                                    <m:t>⋮</m:t>
                                  </m:r>
                                </m:e>
                                <m:e>
                                  <m:f>
                                    <m:fPr>
                                      <m:ctrlPr>
                                        <a:rPr lang="mr-IN"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𝜖</m:t>
                                      </m:r>
                                      <m:sSub>
                                        <m:sSubPr>
                                          <m:ctrlPr>
                                            <a:rPr lang="en-US" sz="2000" i="1">
                                              <a:latin typeface="Cambria Math" panose="02040503050406030204" pitchFamily="18" charset="0"/>
                                            </a:rPr>
                                          </m:ctrlPr>
                                        </m:sSubPr>
                                        <m:e>
                                          <m:r>
                                            <a:rPr lang="en-US" sz="2000" i="1">
                                              <a:latin typeface="Cambria Math" charset="0"/>
                                            </a:rPr>
                                            <m:t>.</m:t>
                                          </m:r>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𝑡</m:t>
                                              </m:r>
                                            </m:e>
                                          </m:d>
                                          <m:r>
                                            <a:rPr lang="en-US" sz="2000" i="1">
                                              <a:latin typeface="Cambria Math" charset="0"/>
                                            </a:rPr>
                                            <m:t>,</m:t>
                                          </m:r>
                                          <m:r>
                                            <a:rPr lang="en-US" sz="2000" b="0" i="1" smtClean="0">
                                              <a:latin typeface="Cambria Math" charset="0"/>
                                            </a:rPr>
                                            <m:t>𝑑</m:t>
                                          </m:r>
                                        </m:sub>
                                      </m:sSub>
                                    </m:num>
                                    <m:den>
                                      <m:r>
                                        <m:rPr>
                                          <m:brk m:alnAt="7"/>
                                        </m:rPr>
                                        <a:rPr lang="en-US" sz="2000" i="1">
                                          <a:latin typeface="Cambria Math" charset="0"/>
                                          <a:ea typeface="Cambria Math" charset="0"/>
                                          <a:cs typeface="Cambria Math" charset="0"/>
                                        </a:rPr>
                                        <m:t>𝛿</m:t>
                                      </m:r>
                                      <m:r>
                                        <a:rPr lang="en-US" sz="2000" i="1">
                                          <a:latin typeface="Cambria Math" charset="0"/>
                                          <a:ea typeface="Cambria Math" charset="0"/>
                                          <a:cs typeface="Cambria Math" charset="0"/>
                                        </a:rPr>
                                        <m:t>+ </m:t>
                                      </m:r>
                                      <m:rad>
                                        <m:radPr>
                                          <m:degHide m:val="on"/>
                                          <m:ctrlPr>
                                            <a:rPr lang="en-US" sz="2000" i="1">
                                              <a:latin typeface="Cambria Math" panose="02040503050406030204" pitchFamily="18" charset="0"/>
                                              <a:ea typeface="Cambria Math" charset="0"/>
                                              <a:cs typeface="Cambria Math" charset="0"/>
                                            </a:rPr>
                                          </m:ctrlPr>
                                        </m:radPr>
                                        <m:deg/>
                                        <m:e>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1</m:t>
                                                  </m:r>
                                                </m:e>
                                              </m:d>
                                              <m:r>
                                                <a:rPr lang="en-US" sz="2000" i="1">
                                                  <a:latin typeface="Cambria Math" charset="0"/>
                                                </a:rPr>
                                                <m:t>,</m:t>
                                              </m:r>
                                              <m:r>
                                                <a:rPr lang="en-US" sz="2000" b="0" i="1" smtClean="0">
                                                  <a:latin typeface="Cambria Math" charset="0"/>
                                                </a:rPr>
                                                <m:t>𝑑</m:t>
                                              </m:r>
                                            </m:sub>
                                            <m:sup>
                                              <m:r>
                                                <a:rPr lang="en-US" sz="2000" i="1">
                                                  <a:latin typeface="Cambria Math" charset="0"/>
                                                </a:rPr>
                                                <m:t>2</m:t>
                                              </m:r>
                                            </m:sup>
                                          </m:sSubSup>
                                          <m:r>
                                            <a:rPr lang="en-US" sz="2000" i="1">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2</m:t>
                                                  </m:r>
                                                </m:e>
                                              </m:d>
                                              <m:r>
                                                <a:rPr lang="en-US" sz="2000" i="1">
                                                  <a:latin typeface="Cambria Math" charset="0"/>
                                                </a:rPr>
                                                <m:t>,</m:t>
                                              </m:r>
                                              <m:r>
                                                <a:rPr lang="en-US" sz="2000" b="0" i="1" smtClean="0">
                                                  <a:latin typeface="Cambria Math" charset="0"/>
                                                </a:rPr>
                                                <m:t>𝑑</m:t>
                                              </m:r>
                                            </m:sub>
                                            <m:sup>
                                              <m:r>
                                                <a:rPr lang="en-US" sz="2000" i="1">
                                                  <a:latin typeface="Cambria Math" charset="0"/>
                                                </a:rPr>
                                                <m:t>2</m:t>
                                              </m:r>
                                            </m:sup>
                                          </m:sSubSup>
                                          <m:r>
                                            <a:rPr lang="en-US" sz="2000" i="1">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𝑡</m:t>
                                                  </m:r>
                                                </m:e>
                                              </m:d>
                                              <m:r>
                                                <a:rPr lang="en-US" sz="2000" i="1">
                                                  <a:latin typeface="Cambria Math" charset="0"/>
                                                </a:rPr>
                                                <m:t>,</m:t>
                                              </m:r>
                                              <m:r>
                                                <a:rPr lang="en-US" sz="2000" b="0" i="1" smtClean="0">
                                                  <a:latin typeface="Cambria Math" charset="0"/>
                                                </a:rPr>
                                                <m:t>𝑑</m:t>
                                              </m:r>
                                            </m:sub>
                                            <m:sup>
                                              <m:r>
                                                <a:rPr lang="en-US" sz="2000" i="1">
                                                  <a:latin typeface="Cambria Math" charset="0"/>
                                                </a:rPr>
                                                <m:t>2</m:t>
                                              </m:r>
                                            </m:sup>
                                          </m:sSubSup>
                                        </m:e>
                                      </m:rad>
                                    </m:den>
                                  </m:f>
                                </m:e>
                              </m:eqArr>
                            </m:e>
                          </m:mr>
                        </m:m>
                      </m:e>
                    </m:d>
                  </m:oMath>
                </a14:m>
                <a:endParaRPr lang="en-IN" sz="2000" dirty="0"/>
              </a:p>
              <a:p>
                <a:pPr marL="285750" indent="-285750">
                  <a:buFont typeface="Arial" charset="0"/>
                  <a:buChar char="•"/>
                </a:pPr>
                <a:endParaRPr lang="en-IN"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305144" y="1262268"/>
                <a:ext cx="11439681" cy="5708679"/>
              </a:xfrm>
              <a:prstGeom prst="rect">
                <a:avLst/>
              </a:prstGeom>
              <a:blipFill rotWithShape="0">
                <a:blip r:embed="rId3"/>
                <a:stretch>
                  <a:fillRect/>
                </a:stretch>
              </a:blipFill>
            </p:spPr>
            <p:txBody>
              <a:bodyPr/>
              <a:lstStyle/>
              <a:p>
                <a:r>
                  <a:rPr lang="en-US">
                    <a:noFill/>
                  </a:rPr>
                  <a:t> </a:t>
                </a:r>
              </a:p>
            </p:txBody>
          </p:sp>
        </mc:Fallback>
      </mc:AlternateContent>
      <p:sp>
        <p:nvSpPr>
          <p:cNvPr id="15" name="Date Placeholder 3"/>
          <p:cNvSpPr>
            <a:spLocks noGrp="1"/>
          </p:cNvSpPr>
          <p:nvPr>
            <p:ph type="dt" sz="half" idx="10"/>
          </p:nvPr>
        </p:nvSpPr>
        <p:spPr>
          <a:xfrm>
            <a:off x="838200" y="6356350"/>
            <a:ext cx="1173997" cy="365125"/>
          </a:xfrm>
        </p:spPr>
        <p:txBody>
          <a:bodyPr/>
          <a:lstStyle/>
          <a:p>
            <a:r>
              <a:rPr lang="en-US"/>
              <a:t>05, 11 Jan, 2021</a:t>
            </a:r>
            <a:endParaRPr lang="en-US" dirty="0"/>
          </a:p>
        </p:txBody>
      </p:sp>
    </p:spTree>
    <p:extLst>
      <p:ext uri="{BB962C8B-B14F-4D97-AF65-F5344CB8AC3E}">
        <p14:creationId xmlns:p14="http://schemas.microsoft.com/office/powerpoint/2010/main" val="14853323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err="1">
                <a:solidFill>
                  <a:srgbClr val="434343"/>
                </a:solidFill>
              </a:rPr>
              <a:t>RMSProp</a:t>
            </a:r>
            <a:endParaRPr sz="2800" dirty="0">
              <a:solidFill>
                <a:srgbClr val="434343"/>
              </a:solidFill>
            </a:endParaRPr>
          </a:p>
        </p:txBody>
      </p:sp>
      <p:sp>
        <p:nvSpPr>
          <p:cNvPr id="7" name="TextBox 6"/>
          <p:cNvSpPr txBox="1"/>
          <p:nvPr/>
        </p:nvSpPr>
        <p:spPr>
          <a:xfrm>
            <a:off x="395131" y="1440635"/>
            <a:ext cx="11401737" cy="1015663"/>
          </a:xfrm>
          <a:prstGeom prst="rect">
            <a:avLst/>
          </a:prstGeom>
          <a:noFill/>
        </p:spPr>
        <p:txBody>
          <a:bodyPr wrap="square" rtlCol="0">
            <a:spAutoFit/>
          </a:bodyPr>
          <a:lstStyle/>
          <a:p>
            <a:pPr marL="285750" indent="-285750">
              <a:buFont typeface="Arial" charset="0"/>
              <a:buChar char="•"/>
            </a:pPr>
            <a:r>
              <a:rPr lang="en-IN" sz="2000" dirty="0"/>
              <a:t>One problem of </a:t>
            </a:r>
            <a:r>
              <a:rPr lang="en-IN" sz="2000" dirty="0" err="1"/>
              <a:t>AdaGrad</a:t>
            </a:r>
            <a:r>
              <a:rPr lang="en-IN" sz="2000" dirty="0"/>
              <a:t> is that the ‘r’ vector continues to build up and grow its value.</a:t>
            </a:r>
          </a:p>
          <a:p>
            <a:pPr marL="285750" indent="-285750">
              <a:buFont typeface="Arial" charset="0"/>
              <a:buChar char="•"/>
            </a:pPr>
            <a:r>
              <a:rPr lang="en-IN" sz="2000" dirty="0"/>
              <a:t>This shrinks the learning rate too aggressively.</a:t>
            </a:r>
          </a:p>
          <a:p>
            <a:pPr marL="285750" indent="-285750">
              <a:buFont typeface="Arial" charset="0"/>
              <a:buChar char="•"/>
            </a:pPr>
            <a:r>
              <a:rPr lang="en-IN" sz="2000" dirty="0" err="1"/>
              <a:t>RMSProp</a:t>
            </a:r>
            <a:r>
              <a:rPr lang="en-IN" sz="2000" dirty="0"/>
              <a:t> strikes a balance by exponentially decaying contributions from past gradients.</a:t>
            </a:r>
          </a:p>
        </p:txBody>
      </p:sp>
      <p:sp>
        <p:nvSpPr>
          <p:cNvPr id="13" name="Google Shape;88;p12"/>
          <p:cNvSpPr txBox="1"/>
          <p:nvPr/>
        </p:nvSpPr>
        <p:spPr>
          <a:xfrm>
            <a:off x="9438807" y="6254388"/>
            <a:ext cx="2733206" cy="26633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Images courtesy: </a:t>
            </a:r>
            <a:r>
              <a:rPr lang="en-US" sz="1000" dirty="0" err="1">
                <a:solidFill>
                  <a:srgbClr val="999999"/>
                </a:solidFill>
              </a:rPr>
              <a:t>Shubhendu</a:t>
            </a:r>
            <a:r>
              <a:rPr lang="en-US" sz="1000" dirty="0">
                <a:solidFill>
                  <a:srgbClr val="999999"/>
                </a:solidFill>
              </a:rPr>
              <a:t> Trivedi et. al.</a:t>
            </a:r>
            <a:endParaRPr sz="1000" dirty="0">
              <a:solidFill>
                <a:srgbClr val="999999"/>
              </a:solidFill>
            </a:endParaRPr>
          </a:p>
        </p:txBody>
      </p:sp>
      <p:grpSp>
        <p:nvGrpSpPr>
          <p:cNvPr id="6" name="Group 5"/>
          <p:cNvGrpSpPr/>
          <p:nvPr/>
        </p:nvGrpSpPr>
        <p:grpSpPr>
          <a:xfrm>
            <a:off x="1861073" y="2432492"/>
            <a:ext cx="8164851" cy="3770915"/>
            <a:chOff x="1861073" y="2432492"/>
            <a:chExt cx="8164851" cy="3770915"/>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073" y="2432492"/>
              <a:ext cx="8164851" cy="3770915"/>
            </a:xfrm>
            <a:prstGeom prst="rect">
              <a:avLst/>
            </a:prstGeom>
          </p:spPr>
        </p:pic>
        <p:sp>
          <p:nvSpPr>
            <p:cNvPr id="14" name="Rectangle 13"/>
            <p:cNvSpPr/>
            <p:nvPr/>
          </p:nvSpPr>
          <p:spPr>
            <a:xfrm>
              <a:off x="7945239" y="3009886"/>
              <a:ext cx="329332" cy="25797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4485010" y="4736251"/>
              <a:ext cx="2815200" cy="300443"/>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7" name="Date Placeholder 3"/>
          <p:cNvSpPr>
            <a:spLocks noGrp="1"/>
          </p:cNvSpPr>
          <p:nvPr>
            <p:ph type="dt" sz="half" idx="10"/>
          </p:nvPr>
        </p:nvSpPr>
        <p:spPr>
          <a:xfrm>
            <a:off x="838200" y="6356350"/>
            <a:ext cx="1173997" cy="365125"/>
          </a:xfrm>
        </p:spPr>
        <p:txBody>
          <a:bodyPr/>
          <a:lstStyle/>
          <a:p>
            <a:r>
              <a:rPr lang="en-US"/>
              <a:t>05, 11 Jan, 2021</a:t>
            </a:r>
            <a:endParaRPr lang="en-US" dirty="0"/>
          </a:p>
        </p:txBody>
      </p:sp>
    </p:spTree>
    <p:extLst>
      <p:ext uri="{BB962C8B-B14F-4D97-AF65-F5344CB8AC3E}">
        <p14:creationId xmlns:p14="http://schemas.microsoft.com/office/powerpoint/2010/main" val="511107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err="1">
                <a:solidFill>
                  <a:srgbClr val="434343"/>
                </a:solidFill>
              </a:rPr>
              <a:t>RMSProp</a:t>
            </a:r>
            <a:endParaRPr sz="2800" dirty="0">
              <a:solidFill>
                <a:srgbClr val="434343"/>
              </a:solidFill>
            </a:endParaRPr>
          </a:p>
        </p:txBody>
      </p:sp>
      <mc:AlternateContent xmlns:mc="http://schemas.openxmlformats.org/markup-compatibility/2006" xmlns:a14="http://schemas.microsoft.com/office/drawing/2010/main">
        <mc:Choice Requires="a14">
          <p:sp>
            <p:nvSpPr>
              <p:cNvPr id="7" name="TextBox 6"/>
              <p:cNvSpPr txBox="1"/>
              <p:nvPr/>
            </p:nvSpPr>
            <p:spPr>
              <a:xfrm>
                <a:off x="376159" y="1369996"/>
                <a:ext cx="11439681" cy="2475999"/>
              </a:xfrm>
              <a:prstGeom prst="rect">
                <a:avLst/>
              </a:prstGeom>
              <a:noFill/>
            </p:spPr>
            <p:txBody>
              <a:bodyPr wrap="square" rtlCol="0">
                <a:spAutoFit/>
              </a:bodyPr>
              <a:lstStyle/>
              <a:p>
                <a:pPr marL="285750" indent="-285750">
                  <a:buFont typeface="Arial" charset="0"/>
                  <a:buChar char="•"/>
                </a:pPr>
                <a14:m>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1" i="1" smtClean="0">
                                <a:latin typeface="Cambria Math" charset="0"/>
                              </a:rPr>
                              <m:t>𝒈</m:t>
                            </m:r>
                          </m:e>
                        </m:acc>
                      </m:e>
                      <m:sub>
                        <m:r>
                          <a:rPr lang="en-US" sz="2000" b="0" i="1" smtClean="0">
                            <a:latin typeface="Cambria Math" charset="0"/>
                          </a:rPr>
                          <m:t>(1)</m:t>
                        </m:r>
                      </m:sub>
                    </m:sSub>
                  </m:oMath>
                </a14:m>
                <a:r>
                  <a:rPr lang="en-IN" sz="2000" dirty="0"/>
                  <a:t>, </a:t>
                </a:r>
                <a14:m>
                  <m:oMath xmlns:m="http://schemas.openxmlformats.org/officeDocument/2006/math">
                    <m:sSub>
                      <m:sSubPr>
                        <m:ctrlPr>
                          <a:rPr lang="en-US" sz="2000" i="1">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b="1" i="1" smtClean="0">
                                <a:latin typeface="Cambria Math" charset="0"/>
                              </a:rPr>
                              <m:t>𝒈</m:t>
                            </m:r>
                          </m:e>
                        </m:acc>
                      </m:e>
                      <m:sub>
                        <m:r>
                          <a:rPr lang="en-US" sz="2000" i="1">
                            <a:latin typeface="Cambria Math" charset="0"/>
                          </a:rPr>
                          <m:t>(</m:t>
                        </m:r>
                        <m:r>
                          <a:rPr lang="en-US" sz="2000" b="0" i="1" smtClean="0">
                            <a:latin typeface="Cambria Math" charset="0"/>
                          </a:rPr>
                          <m:t>2</m:t>
                        </m:r>
                        <m:r>
                          <a:rPr lang="en-US" sz="2000" i="1">
                            <a:latin typeface="Cambria Math" charset="0"/>
                          </a:rPr>
                          <m:t>)</m:t>
                        </m:r>
                      </m:sub>
                    </m:sSub>
                  </m:oMath>
                </a14:m>
                <a:r>
                  <a:rPr lang="en-IN" sz="2000" dirty="0"/>
                  <a:t>, </a:t>
                </a:r>
                <a:r>
                  <a:rPr lang="mr-IN" sz="2000" dirty="0"/>
                  <a:t>…</a:t>
                </a:r>
                <a:r>
                  <a:rPr lang="en-US" sz="2000" dirty="0"/>
                  <a:t>, </a:t>
                </a:r>
                <a14:m>
                  <m:oMath xmlns:m="http://schemas.openxmlformats.org/officeDocument/2006/math">
                    <m:sSub>
                      <m:sSubPr>
                        <m:ctrlPr>
                          <a:rPr lang="en-US" sz="2000" i="1">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b="1" i="1" smtClean="0">
                                <a:latin typeface="Cambria Math" charset="0"/>
                              </a:rPr>
                              <m:t>𝒈</m:t>
                            </m:r>
                          </m:e>
                        </m:acc>
                      </m:e>
                      <m:sub>
                        <m:r>
                          <a:rPr lang="en-US" sz="2000" i="1">
                            <a:latin typeface="Cambria Math" charset="0"/>
                          </a:rPr>
                          <m:t>(</m:t>
                        </m:r>
                        <m:r>
                          <a:rPr lang="en-US" sz="2000" b="0" i="1" smtClean="0">
                            <a:latin typeface="Cambria Math" charset="0"/>
                          </a:rPr>
                          <m:t>𝑡</m:t>
                        </m:r>
                        <m:r>
                          <a:rPr lang="en-US" sz="2000" i="1">
                            <a:latin typeface="Cambria Math" charset="0"/>
                          </a:rPr>
                          <m:t>)</m:t>
                        </m:r>
                      </m:sub>
                    </m:sSub>
                  </m:oMath>
                </a14:m>
                <a:r>
                  <a:rPr lang="en-IN" sz="2000" dirty="0"/>
                  <a:t>     </a:t>
                </a:r>
                <a14:m>
                  <m:oMath xmlns:m="http://schemas.openxmlformats.org/officeDocument/2006/math">
                    <m:sSub>
                      <m:sSubPr>
                        <m:ctrlPr>
                          <a:rPr lang="en-US" sz="2000" i="1">
                            <a:latin typeface="Cambria Math" panose="02040503050406030204" pitchFamily="18" charset="0"/>
                          </a:rPr>
                        </m:ctrlPr>
                      </m:sSubPr>
                      <m:e>
                        <m:r>
                          <a:rPr lang="en-US" sz="2000" b="1" i="1">
                            <a:latin typeface="Cambria Math" charset="0"/>
                          </a:rPr>
                          <m:t>𝒓</m:t>
                        </m:r>
                      </m:e>
                      <m:sub>
                        <m:r>
                          <a:rPr lang="en-US" sz="2000" i="1">
                            <a:latin typeface="Cambria Math" charset="0"/>
                          </a:rPr>
                          <m:t>(</m:t>
                        </m:r>
                        <m:r>
                          <a:rPr lang="en-US" sz="2000" i="1">
                            <a:latin typeface="Cambria Math" charset="0"/>
                          </a:rPr>
                          <m:t>𝑡</m:t>
                        </m:r>
                        <m:r>
                          <a:rPr lang="en-US" sz="2000" i="1">
                            <a:latin typeface="Cambria Math" charset="0"/>
                          </a:rPr>
                          <m:t>)</m:t>
                        </m:r>
                      </m:sub>
                    </m:sSub>
                    <m:r>
                      <a:rPr lang="en-US" sz="2000" b="0" i="1" smtClean="0">
                        <a:latin typeface="Cambria Math" charset="0"/>
                      </a:rPr>
                      <m:t>=</m:t>
                    </m:r>
                    <m:r>
                      <a:rPr lang="en-US" sz="2000" b="0" i="1" smtClean="0">
                        <a:latin typeface="Cambria Math" charset="0"/>
                      </a:rPr>
                      <m:t>𝜌</m:t>
                    </m:r>
                    <m:sSub>
                      <m:sSubPr>
                        <m:ctrlPr>
                          <a:rPr lang="en-US" sz="2000" i="1">
                            <a:latin typeface="Cambria Math" panose="02040503050406030204" pitchFamily="18" charset="0"/>
                          </a:rPr>
                        </m:ctrlPr>
                      </m:sSubPr>
                      <m:e>
                        <m:r>
                          <a:rPr lang="en-US" sz="2000" b="1" i="1">
                            <a:latin typeface="Cambria Math" charset="0"/>
                          </a:rPr>
                          <m:t>𝒓</m:t>
                        </m:r>
                      </m:e>
                      <m:sub>
                        <m:r>
                          <a:rPr lang="en-US" sz="2000" i="1">
                            <a:latin typeface="Cambria Math" charset="0"/>
                          </a:rPr>
                          <m:t>(</m:t>
                        </m:r>
                        <m:r>
                          <a:rPr lang="en-US" sz="2000" i="1">
                            <a:latin typeface="Cambria Math" charset="0"/>
                          </a:rPr>
                          <m:t>𝑡</m:t>
                        </m:r>
                        <m:r>
                          <a:rPr lang="en-US" sz="2000" b="0" i="1" smtClean="0">
                            <a:latin typeface="Cambria Math" charset="0"/>
                          </a:rPr>
                          <m:t>−1</m:t>
                        </m:r>
                        <m:r>
                          <a:rPr lang="en-US" sz="2000" i="1">
                            <a:latin typeface="Cambria Math" charset="0"/>
                          </a:rPr>
                          <m:t>)</m:t>
                        </m:r>
                      </m:sub>
                    </m:sSub>
                    <m:r>
                      <a:rPr lang="en-US" sz="2000" b="0" i="1" smtClean="0">
                        <a:latin typeface="Cambria Math" charset="0"/>
                      </a:rPr>
                      <m:t>+(1−</m:t>
                    </m:r>
                    <m:r>
                      <a:rPr lang="en-US" sz="2000" b="0" i="1" smtClean="0">
                        <a:latin typeface="Cambria Math" charset="0"/>
                      </a:rPr>
                      <m:t>𝜌</m:t>
                    </m:r>
                    <m:r>
                      <a:rPr lang="en-US" sz="2000" b="0" i="1" smtClean="0">
                        <a:latin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r>
                          <a:rPr lang="en-US" sz="2000" i="1">
                            <a:latin typeface="Cambria Math" charset="0"/>
                          </a:rPr>
                          <m:t>(</m:t>
                        </m:r>
                        <m:r>
                          <a:rPr lang="en-US" sz="2000" i="1">
                            <a:latin typeface="Cambria Math" charset="0"/>
                          </a:rPr>
                          <m:t>𝑡</m:t>
                        </m:r>
                        <m:r>
                          <a:rPr lang="en-US" sz="2000" i="1">
                            <a:latin typeface="Cambria Math" charset="0"/>
                          </a:rPr>
                          <m:t>)</m:t>
                        </m:r>
                      </m:sub>
                    </m:sSub>
                    <m:r>
                      <a:rPr lang="en-US" sz="2000" i="1" smtClean="0">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r>
                          <a:rPr lang="en-US" sz="2000" i="1">
                            <a:latin typeface="Cambria Math" charset="0"/>
                          </a:rPr>
                          <m:t>(</m:t>
                        </m:r>
                        <m:r>
                          <a:rPr lang="en-US" sz="2000" i="1">
                            <a:latin typeface="Cambria Math" charset="0"/>
                          </a:rPr>
                          <m:t>𝑡</m:t>
                        </m:r>
                        <m:r>
                          <a:rPr lang="en-US" sz="2000" i="1">
                            <a:latin typeface="Cambria Math" charset="0"/>
                          </a:rPr>
                          <m:t>)</m:t>
                        </m:r>
                      </m:sub>
                    </m:sSub>
                  </m:oMath>
                </a14:m>
                <a:endParaRPr lang="en-IN" sz="2000" dirty="0"/>
              </a:p>
              <a:p>
                <a:pPr marL="285750" indent="-285750">
                  <a:buFont typeface="Arial" charset="0"/>
                  <a:buChar char="•"/>
                </a:pPr>
                <a:endParaRPr lang="en-IN" sz="2000" dirty="0"/>
              </a:p>
              <a:p>
                <a:pPr marL="285750" indent="-285750">
                  <a:buFont typeface="Arial" charset="0"/>
                  <a:buChar char="•"/>
                </a:pPr>
                <a14:m>
                  <m:oMath xmlns:m="http://schemas.openxmlformats.org/officeDocument/2006/math">
                    <m:sSub>
                      <m:sSubPr>
                        <m:ctrlPr>
                          <a:rPr lang="en-US" sz="2000" i="1">
                            <a:latin typeface="Cambria Math" panose="02040503050406030204" pitchFamily="18" charset="0"/>
                          </a:rPr>
                        </m:ctrlPr>
                      </m:sSubPr>
                      <m:e>
                        <m:r>
                          <a:rPr lang="en-US" sz="2000" b="1" i="1" smtClean="0">
                            <a:latin typeface="Cambria Math" charset="0"/>
                          </a:rPr>
                          <m:t>𝒓</m:t>
                        </m:r>
                      </m:e>
                      <m:sub>
                        <m:r>
                          <a:rPr lang="en-US" sz="2000" i="1">
                            <a:latin typeface="Cambria Math" charset="0"/>
                          </a:rPr>
                          <m:t>(</m:t>
                        </m:r>
                        <m:r>
                          <a:rPr lang="en-US" sz="2000" b="0" i="1" smtClean="0">
                            <a:latin typeface="Cambria Math" charset="0"/>
                          </a:rPr>
                          <m:t>0</m:t>
                        </m:r>
                        <m:r>
                          <a:rPr lang="en-US" sz="2000" i="1">
                            <a:latin typeface="Cambria Math" charset="0"/>
                          </a:rPr>
                          <m:t>)</m:t>
                        </m:r>
                      </m:sub>
                    </m:sSub>
                    <m:r>
                      <a:rPr lang="en-US" sz="2000" i="1">
                        <a:latin typeface="Cambria Math" charset="0"/>
                      </a:rPr>
                      <m:t>=</m:t>
                    </m:r>
                    <m:r>
                      <a:rPr lang="en-US" sz="2000" b="0" i="1" smtClean="0">
                        <a:latin typeface="Cambria Math" charset="0"/>
                      </a:rPr>
                      <m:t>0</m:t>
                    </m:r>
                  </m:oMath>
                </a14:m>
                <a:endParaRPr lang="en-US" sz="2000" b="0" dirty="0"/>
              </a:p>
              <a:p>
                <a:pPr marL="285750" indent="-285750">
                  <a:buFont typeface="Arial" charset="0"/>
                  <a:buChar char="•"/>
                </a:pPr>
                <a14:m>
                  <m:oMath xmlns:m="http://schemas.openxmlformats.org/officeDocument/2006/math">
                    <m:sSub>
                      <m:sSubPr>
                        <m:ctrlPr>
                          <a:rPr lang="en-US" sz="2000" i="1">
                            <a:latin typeface="Cambria Math" panose="02040503050406030204" pitchFamily="18" charset="0"/>
                          </a:rPr>
                        </m:ctrlPr>
                      </m:sSubPr>
                      <m:e>
                        <m:r>
                          <a:rPr lang="en-US" sz="2000" b="1" i="1">
                            <a:latin typeface="Cambria Math" charset="0"/>
                          </a:rPr>
                          <m:t>𝒓</m:t>
                        </m:r>
                      </m:e>
                      <m:sub>
                        <m:r>
                          <a:rPr lang="en-US" sz="2000" i="1">
                            <a:latin typeface="Cambria Math" charset="0"/>
                          </a:rPr>
                          <m:t>(</m:t>
                        </m:r>
                        <m:r>
                          <a:rPr lang="en-US" sz="2000" b="0" i="1" smtClean="0">
                            <a:latin typeface="Cambria Math" charset="0"/>
                          </a:rPr>
                          <m:t>1</m:t>
                        </m:r>
                        <m:r>
                          <a:rPr lang="en-US" sz="2000" i="1">
                            <a:latin typeface="Cambria Math" charset="0"/>
                          </a:rPr>
                          <m:t>)</m:t>
                        </m:r>
                      </m:sub>
                    </m:sSub>
                    <m:r>
                      <a:rPr lang="en-US" sz="2000" i="1">
                        <a:latin typeface="Cambria Math" charset="0"/>
                      </a:rPr>
                      <m:t>=</m:t>
                    </m:r>
                    <m:r>
                      <a:rPr lang="en-US" sz="2000" i="1">
                        <a:latin typeface="Cambria Math" charset="0"/>
                      </a:rPr>
                      <m:t>𝜌</m:t>
                    </m:r>
                    <m:sSub>
                      <m:sSubPr>
                        <m:ctrlPr>
                          <a:rPr lang="en-US" sz="2000" i="1">
                            <a:latin typeface="Cambria Math" panose="02040503050406030204" pitchFamily="18" charset="0"/>
                          </a:rPr>
                        </m:ctrlPr>
                      </m:sSubPr>
                      <m:e>
                        <m:r>
                          <a:rPr lang="en-US" sz="2000" b="1" i="1">
                            <a:latin typeface="Cambria Math" charset="0"/>
                          </a:rPr>
                          <m:t>𝒓</m:t>
                        </m:r>
                      </m:e>
                      <m:sub>
                        <m:r>
                          <a:rPr lang="en-US" sz="2000" i="1">
                            <a:latin typeface="Cambria Math" charset="0"/>
                          </a:rPr>
                          <m:t>(</m:t>
                        </m:r>
                        <m:r>
                          <a:rPr lang="en-US" sz="2000" b="0" i="1" smtClean="0">
                            <a:latin typeface="Cambria Math" charset="0"/>
                          </a:rPr>
                          <m:t>0</m:t>
                        </m:r>
                        <m:r>
                          <a:rPr lang="en-US" sz="2000" i="1">
                            <a:latin typeface="Cambria Math" charset="0"/>
                          </a:rPr>
                          <m:t>)</m:t>
                        </m:r>
                      </m:sub>
                    </m:sSub>
                    <m:r>
                      <a:rPr lang="en-US" sz="2000" i="1">
                        <a:latin typeface="Cambria Math" charset="0"/>
                      </a:rPr>
                      <m:t>+</m:t>
                    </m:r>
                    <m:d>
                      <m:dPr>
                        <m:ctrlPr>
                          <a:rPr lang="en-US" sz="2000" i="1">
                            <a:latin typeface="Cambria Math" panose="02040503050406030204" pitchFamily="18" charset="0"/>
                          </a:rPr>
                        </m:ctrlPr>
                      </m:dPr>
                      <m:e>
                        <m:r>
                          <a:rPr lang="en-US" sz="2000" i="1">
                            <a:latin typeface="Cambria Math" charset="0"/>
                          </a:rPr>
                          <m:t>1−</m:t>
                        </m:r>
                        <m:r>
                          <a:rPr lang="en-US" sz="2000" i="1">
                            <a:latin typeface="Cambria Math" charset="0"/>
                          </a:rPr>
                          <m:t>𝜌</m:t>
                        </m:r>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b="0" i="1">
                                <a:latin typeface="Cambria Math" panose="02040503050406030204" pitchFamily="18" charset="0"/>
                              </a:rPr>
                            </m:ctrlPr>
                          </m:dPr>
                          <m:e>
                            <m:r>
                              <a:rPr lang="en-US" sz="2000" b="0" i="1" smtClean="0">
                                <a:latin typeface="Cambria Math" charset="0"/>
                              </a:rPr>
                              <m:t>1</m:t>
                            </m:r>
                          </m:e>
                        </m:d>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b="0" i="1">
                                <a:latin typeface="Cambria Math" panose="02040503050406030204" pitchFamily="18" charset="0"/>
                              </a:rPr>
                            </m:ctrlPr>
                          </m:dPr>
                          <m:e>
                            <m:r>
                              <a:rPr lang="en-US" sz="2000" b="0" i="1" smtClean="0">
                                <a:latin typeface="Cambria Math" charset="0"/>
                              </a:rPr>
                              <m:t>1</m:t>
                            </m:r>
                          </m:e>
                        </m:d>
                      </m:sub>
                    </m:sSub>
                    <m:r>
                      <a:rPr lang="en-US" sz="2000" b="0" i="1" smtClean="0">
                        <a:latin typeface="Cambria Math" charset="0"/>
                      </a:rPr>
                      <m:t>=</m:t>
                    </m:r>
                    <m:d>
                      <m:dPr>
                        <m:ctrlPr>
                          <a:rPr lang="en-US" sz="2000" i="1">
                            <a:latin typeface="Cambria Math" panose="02040503050406030204" pitchFamily="18" charset="0"/>
                          </a:rPr>
                        </m:ctrlPr>
                      </m:dPr>
                      <m:e>
                        <m:r>
                          <a:rPr lang="en-US" sz="2000" i="1">
                            <a:latin typeface="Cambria Math" charset="0"/>
                          </a:rPr>
                          <m:t>1−</m:t>
                        </m:r>
                        <m:r>
                          <a:rPr lang="en-US" sz="2000" i="1">
                            <a:latin typeface="Cambria Math" charset="0"/>
                          </a:rPr>
                          <m:t>𝜌</m:t>
                        </m:r>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1</m:t>
                            </m:r>
                          </m:e>
                        </m:d>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1</m:t>
                            </m:r>
                          </m:e>
                        </m:d>
                      </m:sub>
                    </m:sSub>
                  </m:oMath>
                </a14:m>
                <a:endParaRPr lang="en-US" sz="2000" dirty="0"/>
              </a:p>
              <a:p>
                <a:pPr marL="285750" indent="-285750">
                  <a:buFont typeface="Arial" charset="0"/>
                  <a:buChar char="•"/>
                </a:pPr>
                <a14:m>
                  <m:oMath xmlns:m="http://schemas.openxmlformats.org/officeDocument/2006/math">
                    <m:sSub>
                      <m:sSubPr>
                        <m:ctrlPr>
                          <a:rPr lang="en-US" sz="2000" i="1">
                            <a:latin typeface="Cambria Math" panose="02040503050406030204" pitchFamily="18" charset="0"/>
                          </a:rPr>
                        </m:ctrlPr>
                      </m:sSubPr>
                      <m:e>
                        <m:r>
                          <a:rPr lang="en-US" sz="2000" b="1" i="1">
                            <a:latin typeface="Cambria Math" charset="0"/>
                          </a:rPr>
                          <m:t>𝒓</m:t>
                        </m:r>
                      </m:e>
                      <m:sub>
                        <m:r>
                          <a:rPr lang="en-US" sz="2000" i="1">
                            <a:latin typeface="Cambria Math" charset="0"/>
                          </a:rPr>
                          <m:t>(</m:t>
                        </m:r>
                        <m:r>
                          <a:rPr lang="en-US" sz="2000" b="0" i="1" smtClean="0">
                            <a:latin typeface="Cambria Math" charset="0"/>
                          </a:rPr>
                          <m:t>2</m:t>
                        </m:r>
                        <m:r>
                          <a:rPr lang="en-US" sz="2000" i="1">
                            <a:latin typeface="Cambria Math" charset="0"/>
                          </a:rPr>
                          <m:t>)</m:t>
                        </m:r>
                      </m:sub>
                    </m:sSub>
                    <m:r>
                      <a:rPr lang="en-US" sz="2000" i="1">
                        <a:latin typeface="Cambria Math" charset="0"/>
                      </a:rPr>
                      <m:t>=</m:t>
                    </m:r>
                    <m:r>
                      <a:rPr lang="en-US" sz="2000" i="1">
                        <a:latin typeface="Cambria Math" charset="0"/>
                      </a:rPr>
                      <m:t>𝜌</m:t>
                    </m:r>
                    <m:sSub>
                      <m:sSubPr>
                        <m:ctrlPr>
                          <a:rPr lang="en-US" sz="2000" i="1">
                            <a:latin typeface="Cambria Math" panose="02040503050406030204" pitchFamily="18" charset="0"/>
                          </a:rPr>
                        </m:ctrlPr>
                      </m:sSubPr>
                      <m:e>
                        <m:r>
                          <a:rPr lang="en-US" sz="2000" b="1" i="1">
                            <a:latin typeface="Cambria Math" charset="0"/>
                          </a:rPr>
                          <m:t>𝒓</m:t>
                        </m:r>
                      </m:e>
                      <m:sub>
                        <m:r>
                          <a:rPr lang="en-US" sz="2000" i="1">
                            <a:latin typeface="Cambria Math" charset="0"/>
                          </a:rPr>
                          <m:t>(</m:t>
                        </m:r>
                        <m:r>
                          <a:rPr lang="en-US" sz="2000" b="0" i="1" smtClean="0">
                            <a:latin typeface="Cambria Math" charset="0"/>
                          </a:rPr>
                          <m:t>1</m:t>
                        </m:r>
                        <m:r>
                          <a:rPr lang="en-US" sz="2000" i="1">
                            <a:latin typeface="Cambria Math" charset="0"/>
                          </a:rPr>
                          <m:t>)</m:t>
                        </m:r>
                      </m:sub>
                    </m:sSub>
                    <m:r>
                      <a:rPr lang="en-US" sz="2000" i="1">
                        <a:latin typeface="Cambria Math" charset="0"/>
                      </a:rPr>
                      <m:t>+</m:t>
                    </m:r>
                    <m:d>
                      <m:dPr>
                        <m:ctrlPr>
                          <a:rPr lang="en-US" sz="2000" i="1">
                            <a:latin typeface="Cambria Math" panose="02040503050406030204" pitchFamily="18" charset="0"/>
                          </a:rPr>
                        </m:ctrlPr>
                      </m:dPr>
                      <m:e>
                        <m:r>
                          <a:rPr lang="en-US" sz="2000" i="1">
                            <a:latin typeface="Cambria Math" charset="0"/>
                          </a:rPr>
                          <m:t>1−</m:t>
                        </m:r>
                        <m:r>
                          <a:rPr lang="en-US" sz="2000" i="1">
                            <a:latin typeface="Cambria Math" charset="0"/>
                          </a:rPr>
                          <m:t>𝜌</m:t>
                        </m:r>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b="0" i="1" smtClean="0">
                                <a:latin typeface="Cambria Math" charset="0"/>
                              </a:rPr>
                              <m:t>2</m:t>
                            </m:r>
                          </m:e>
                        </m:d>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b="0" i="1" smtClean="0">
                                <a:latin typeface="Cambria Math" charset="0"/>
                              </a:rPr>
                              <m:t>2</m:t>
                            </m:r>
                          </m:e>
                        </m:d>
                      </m:sub>
                    </m:sSub>
                    <m:r>
                      <a:rPr lang="en-US" sz="2000" i="1">
                        <a:latin typeface="Cambria Math" charset="0"/>
                      </a:rPr>
                      <m:t>=</m:t>
                    </m:r>
                    <m:r>
                      <a:rPr lang="en-US" sz="2000" b="0" i="1" smtClean="0">
                        <a:latin typeface="Cambria Math" charset="0"/>
                      </a:rPr>
                      <m:t>𝜌</m:t>
                    </m:r>
                    <m:d>
                      <m:dPr>
                        <m:ctrlPr>
                          <a:rPr lang="en-US" sz="2000" i="1">
                            <a:latin typeface="Cambria Math" panose="02040503050406030204" pitchFamily="18" charset="0"/>
                          </a:rPr>
                        </m:ctrlPr>
                      </m:dPr>
                      <m:e>
                        <m:r>
                          <a:rPr lang="en-US" sz="2000" i="1">
                            <a:latin typeface="Cambria Math" charset="0"/>
                          </a:rPr>
                          <m:t>1−</m:t>
                        </m:r>
                        <m:r>
                          <a:rPr lang="en-US" sz="2000" i="1">
                            <a:latin typeface="Cambria Math" charset="0"/>
                          </a:rPr>
                          <m:t>𝜌</m:t>
                        </m:r>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1</m:t>
                            </m:r>
                          </m:e>
                        </m:d>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1</m:t>
                            </m:r>
                          </m:e>
                        </m:d>
                      </m:sub>
                    </m:sSub>
                    <m:r>
                      <a:rPr lang="en-US" sz="2000" b="0" i="1" smtClean="0">
                        <a:latin typeface="Cambria Math" charset="0"/>
                      </a:rPr>
                      <m:t>+</m:t>
                    </m:r>
                    <m:d>
                      <m:dPr>
                        <m:ctrlPr>
                          <a:rPr lang="en-US" sz="2000" i="1">
                            <a:latin typeface="Cambria Math" panose="02040503050406030204" pitchFamily="18" charset="0"/>
                          </a:rPr>
                        </m:ctrlPr>
                      </m:dPr>
                      <m:e>
                        <m:r>
                          <a:rPr lang="en-US" sz="2000" i="1">
                            <a:latin typeface="Cambria Math" charset="0"/>
                          </a:rPr>
                          <m:t>1−</m:t>
                        </m:r>
                        <m:r>
                          <a:rPr lang="en-US" sz="2000" i="1">
                            <a:latin typeface="Cambria Math" charset="0"/>
                          </a:rPr>
                          <m:t>𝜌</m:t>
                        </m:r>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2</m:t>
                            </m:r>
                          </m:e>
                        </m:d>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2</m:t>
                            </m:r>
                          </m:e>
                        </m:d>
                      </m:sub>
                    </m:sSub>
                  </m:oMath>
                </a14:m>
                <a:endParaRPr lang="en-IN" sz="2000" dirty="0"/>
              </a:p>
              <a:p>
                <a:pPr marL="285750" indent="-285750">
                  <a:buFont typeface="Arial" charset="0"/>
                  <a:buChar char="•"/>
                </a:pPr>
                <a14:m>
                  <m:oMath xmlns:m="http://schemas.openxmlformats.org/officeDocument/2006/math">
                    <m:sSub>
                      <m:sSubPr>
                        <m:ctrlPr>
                          <a:rPr lang="en-US" sz="2000" i="1">
                            <a:latin typeface="Cambria Math" panose="02040503050406030204" pitchFamily="18" charset="0"/>
                          </a:rPr>
                        </m:ctrlPr>
                      </m:sSubPr>
                      <m:e>
                        <m:r>
                          <a:rPr lang="en-US" sz="2000" b="1" i="1">
                            <a:latin typeface="Cambria Math" charset="0"/>
                          </a:rPr>
                          <m:t>𝒓</m:t>
                        </m:r>
                      </m:e>
                      <m:sub>
                        <m:r>
                          <a:rPr lang="en-US" sz="2000" i="1">
                            <a:latin typeface="Cambria Math" charset="0"/>
                          </a:rPr>
                          <m:t>(</m:t>
                        </m:r>
                        <m:r>
                          <a:rPr lang="en-US" sz="2000" b="0" i="1" smtClean="0">
                            <a:latin typeface="Cambria Math" charset="0"/>
                          </a:rPr>
                          <m:t>3</m:t>
                        </m:r>
                        <m:r>
                          <a:rPr lang="en-US" sz="2000" i="1">
                            <a:latin typeface="Cambria Math" charset="0"/>
                          </a:rPr>
                          <m:t>)</m:t>
                        </m:r>
                      </m:sub>
                    </m:sSub>
                    <m:r>
                      <a:rPr lang="en-US" sz="2000" i="1">
                        <a:latin typeface="Cambria Math" charset="0"/>
                      </a:rPr>
                      <m:t>=</m:t>
                    </m:r>
                    <m:r>
                      <a:rPr lang="en-US" sz="2000" i="1">
                        <a:latin typeface="Cambria Math" charset="0"/>
                      </a:rPr>
                      <m:t>𝜌</m:t>
                    </m:r>
                    <m:sSub>
                      <m:sSubPr>
                        <m:ctrlPr>
                          <a:rPr lang="en-US" sz="2000" i="1">
                            <a:latin typeface="Cambria Math" panose="02040503050406030204" pitchFamily="18" charset="0"/>
                          </a:rPr>
                        </m:ctrlPr>
                      </m:sSubPr>
                      <m:e>
                        <m:r>
                          <a:rPr lang="en-US" sz="2000" b="1" i="1">
                            <a:latin typeface="Cambria Math" charset="0"/>
                          </a:rPr>
                          <m:t>𝒓</m:t>
                        </m:r>
                      </m:e>
                      <m:sub>
                        <m:r>
                          <a:rPr lang="en-US" sz="2000" i="1">
                            <a:latin typeface="Cambria Math" charset="0"/>
                          </a:rPr>
                          <m:t>(</m:t>
                        </m:r>
                        <m:r>
                          <a:rPr lang="en-US" sz="2000" b="0" i="1" smtClean="0">
                            <a:latin typeface="Cambria Math" charset="0"/>
                          </a:rPr>
                          <m:t>2</m:t>
                        </m:r>
                        <m:r>
                          <a:rPr lang="en-US" sz="2000" i="1">
                            <a:latin typeface="Cambria Math" charset="0"/>
                          </a:rPr>
                          <m:t>)</m:t>
                        </m:r>
                      </m:sub>
                    </m:sSub>
                    <m:r>
                      <a:rPr lang="en-US" sz="2000" i="1">
                        <a:latin typeface="Cambria Math" charset="0"/>
                      </a:rPr>
                      <m:t>+</m:t>
                    </m:r>
                    <m:d>
                      <m:dPr>
                        <m:ctrlPr>
                          <a:rPr lang="en-US" sz="2000" i="1">
                            <a:latin typeface="Cambria Math" panose="02040503050406030204" pitchFamily="18" charset="0"/>
                          </a:rPr>
                        </m:ctrlPr>
                      </m:dPr>
                      <m:e>
                        <m:r>
                          <a:rPr lang="en-US" sz="2000" i="1">
                            <a:latin typeface="Cambria Math" charset="0"/>
                          </a:rPr>
                          <m:t>1−</m:t>
                        </m:r>
                        <m:r>
                          <a:rPr lang="en-US" sz="2000" i="1">
                            <a:latin typeface="Cambria Math" charset="0"/>
                          </a:rPr>
                          <m:t>𝜌</m:t>
                        </m:r>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b="0" i="1" smtClean="0">
                                <a:latin typeface="Cambria Math" charset="0"/>
                              </a:rPr>
                              <m:t>3</m:t>
                            </m:r>
                          </m:e>
                        </m:d>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b="0" i="1" smtClean="0">
                                <a:latin typeface="Cambria Math" charset="0"/>
                              </a:rPr>
                              <m:t>3</m:t>
                            </m:r>
                          </m:e>
                        </m:d>
                      </m:sub>
                    </m:sSub>
                    <m:r>
                      <a:rPr lang="en-US" sz="2000" i="1">
                        <a:latin typeface="Cambria Math" charset="0"/>
                      </a:rPr>
                      <m:t>=</m:t>
                    </m:r>
                    <m:sSup>
                      <m:sSupPr>
                        <m:ctrlPr>
                          <a:rPr lang="en-US" sz="2000" i="1" smtClean="0">
                            <a:latin typeface="Cambria Math" panose="02040503050406030204" pitchFamily="18" charset="0"/>
                          </a:rPr>
                        </m:ctrlPr>
                      </m:sSupPr>
                      <m:e>
                        <m:r>
                          <a:rPr lang="en-US" sz="2000" b="0" i="1" smtClean="0">
                            <a:latin typeface="Cambria Math" charset="0"/>
                          </a:rPr>
                          <m:t>𝜌</m:t>
                        </m:r>
                      </m:e>
                      <m:sup>
                        <m:r>
                          <a:rPr lang="en-US" sz="2000" b="0" i="1" smtClean="0">
                            <a:latin typeface="Cambria Math" charset="0"/>
                          </a:rPr>
                          <m:t>2</m:t>
                        </m:r>
                      </m:sup>
                    </m:sSup>
                    <m:d>
                      <m:dPr>
                        <m:ctrlPr>
                          <a:rPr lang="en-US" sz="2000" i="1">
                            <a:latin typeface="Cambria Math" panose="02040503050406030204" pitchFamily="18" charset="0"/>
                          </a:rPr>
                        </m:ctrlPr>
                      </m:dPr>
                      <m:e>
                        <m:r>
                          <a:rPr lang="en-US" sz="2000" i="1">
                            <a:latin typeface="Cambria Math" charset="0"/>
                          </a:rPr>
                          <m:t>1−</m:t>
                        </m:r>
                        <m:r>
                          <a:rPr lang="en-US" sz="2000" i="1">
                            <a:latin typeface="Cambria Math" charset="0"/>
                          </a:rPr>
                          <m:t>𝜌</m:t>
                        </m:r>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1</m:t>
                            </m:r>
                          </m:e>
                        </m:d>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1</m:t>
                            </m:r>
                          </m:e>
                        </m:d>
                      </m:sub>
                    </m:sSub>
                    <m:r>
                      <a:rPr lang="en-US" sz="2000" i="1">
                        <a:latin typeface="Cambria Math" charset="0"/>
                      </a:rPr>
                      <m:t>+</m:t>
                    </m:r>
                    <m:r>
                      <a:rPr lang="en-US" sz="2000" b="0" i="1" smtClean="0">
                        <a:latin typeface="Cambria Math" charset="0"/>
                      </a:rPr>
                      <m:t>𝜌</m:t>
                    </m:r>
                    <m:d>
                      <m:dPr>
                        <m:ctrlPr>
                          <a:rPr lang="en-US" sz="2000" i="1">
                            <a:latin typeface="Cambria Math" panose="02040503050406030204" pitchFamily="18" charset="0"/>
                          </a:rPr>
                        </m:ctrlPr>
                      </m:dPr>
                      <m:e>
                        <m:r>
                          <a:rPr lang="en-US" sz="2000" i="1">
                            <a:latin typeface="Cambria Math" charset="0"/>
                          </a:rPr>
                          <m:t>1−</m:t>
                        </m:r>
                        <m:r>
                          <a:rPr lang="en-US" sz="2000" i="1">
                            <a:latin typeface="Cambria Math" charset="0"/>
                          </a:rPr>
                          <m:t>𝜌</m:t>
                        </m:r>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2</m:t>
                            </m:r>
                          </m:e>
                        </m:d>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2</m:t>
                            </m:r>
                          </m:e>
                        </m:d>
                      </m:sub>
                    </m:sSub>
                    <m:r>
                      <a:rPr lang="en-US" sz="2000" b="0" i="1" smtClean="0">
                        <a:latin typeface="Cambria Math" charset="0"/>
                      </a:rPr>
                      <m:t>+</m:t>
                    </m:r>
                    <m:d>
                      <m:dPr>
                        <m:ctrlPr>
                          <a:rPr lang="en-US" sz="2000" i="1">
                            <a:latin typeface="Cambria Math" panose="02040503050406030204" pitchFamily="18" charset="0"/>
                          </a:rPr>
                        </m:ctrlPr>
                      </m:dPr>
                      <m:e>
                        <m:r>
                          <a:rPr lang="en-US" sz="2000" i="1">
                            <a:latin typeface="Cambria Math" charset="0"/>
                          </a:rPr>
                          <m:t>1−</m:t>
                        </m:r>
                        <m:r>
                          <a:rPr lang="en-US" sz="2000" i="1">
                            <a:latin typeface="Cambria Math" charset="0"/>
                          </a:rPr>
                          <m:t>𝜌</m:t>
                        </m:r>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3</m:t>
                            </m:r>
                          </m:e>
                        </m:d>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3</m:t>
                            </m:r>
                          </m:e>
                        </m:d>
                      </m:sub>
                    </m:sSub>
                  </m:oMath>
                </a14:m>
                <a:endParaRPr lang="en-IN" sz="2000" dirty="0"/>
              </a:p>
              <a:p>
                <a:pPr marL="285750" indent="-285750">
                  <a:buFont typeface="Arial" charset="0"/>
                  <a:buChar char="•"/>
                </a:pPr>
                <a:endParaRPr lang="en-IN"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376159" y="1369996"/>
                <a:ext cx="11439681" cy="2475999"/>
              </a:xfrm>
              <a:prstGeom prst="rect">
                <a:avLst/>
              </a:prstGeom>
              <a:blipFill rotWithShape="0">
                <a:blip r:embed="rId3"/>
                <a:stretch>
                  <a:fillRect l="-480" t="-1232"/>
                </a:stretch>
              </a:blipFill>
            </p:spPr>
            <p:txBody>
              <a:bodyPr/>
              <a:lstStyle/>
              <a:p>
                <a:r>
                  <a:rPr lang="en-US">
                    <a:noFill/>
                  </a:rPr>
                  <a:t> </a:t>
                </a:r>
              </a:p>
            </p:txBody>
          </p:sp>
        </mc:Fallback>
      </mc:AlternateContent>
      <p:sp>
        <p:nvSpPr>
          <p:cNvPr id="2" name="TextBox 1"/>
          <p:cNvSpPr txBox="1"/>
          <p:nvPr/>
        </p:nvSpPr>
        <p:spPr>
          <a:xfrm>
            <a:off x="585788" y="3986213"/>
            <a:ext cx="11230052" cy="1938992"/>
          </a:xfrm>
          <a:prstGeom prst="rect">
            <a:avLst/>
          </a:prstGeom>
          <a:noFill/>
        </p:spPr>
        <p:txBody>
          <a:bodyPr wrap="square" rtlCol="0">
            <a:spAutoFit/>
          </a:bodyPr>
          <a:lstStyle/>
          <a:p>
            <a:pPr marL="285750" indent="-285750">
              <a:buFont typeface="Arial" charset="0"/>
              <a:buChar char="•"/>
            </a:pPr>
            <a:r>
              <a:rPr lang="en-US" sz="2000" dirty="0" err="1"/>
              <a:t>RMSProp</a:t>
            </a:r>
            <a:r>
              <a:rPr lang="en-US" sz="2000" dirty="0"/>
              <a:t> uses an exponentially decaying average to discard history from the extreme past so that the accumulation of gradients do not stall the learning.</a:t>
            </a:r>
          </a:p>
          <a:p>
            <a:pPr marL="285750" indent="-285750">
              <a:buFont typeface="Arial" charset="0"/>
              <a:buChar char="•"/>
            </a:pPr>
            <a:r>
              <a:rPr lang="en-US" sz="2000" dirty="0" err="1"/>
              <a:t>AdaDelta</a:t>
            </a:r>
            <a:r>
              <a:rPr lang="en-US" sz="2000" dirty="0"/>
              <a:t> is another variant where instead of exponentially decaying average, a moving window average of the past gradients is taken</a:t>
            </a:r>
          </a:p>
          <a:p>
            <a:pPr marL="285750" indent="-285750">
              <a:buFont typeface="Arial" charset="0"/>
              <a:buChar char="•"/>
            </a:pPr>
            <a:r>
              <a:rPr lang="en-US" sz="2000" dirty="0" err="1"/>
              <a:t>Nesterov</a:t>
            </a:r>
            <a:r>
              <a:rPr lang="en-US" sz="2000" dirty="0"/>
              <a:t> acceleration can also be applied to both these variants by computing the gradients at a ‘look ahead’ position (i.e., at a place where the momentum would have taken the parameters).</a:t>
            </a:r>
          </a:p>
        </p:txBody>
      </p:sp>
      <p:sp>
        <p:nvSpPr>
          <p:cNvPr id="9" name="Date Placeholder 3"/>
          <p:cNvSpPr>
            <a:spLocks noGrp="1"/>
          </p:cNvSpPr>
          <p:nvPr>
            <p:ph type="dt" sz="half" idx="10"/>
          </p:nvPr>
        </p:nvSpPr>
        <p:spPr>
          <a:xfrm>
            <a:off x="838200" y="6356350"/>
            <a:ext cx="1173997" cy="365125"/>
          </a:xfrm>
        </p:spPr>
        <p:txBody>
          <a:bodyPr/>
          <a:lstStyle/>
          <a:p>
            <a:r>
              <a:rPr lang="en-US"/>
              <a:t>05, 11 Jan, 2021</a:t>
            </a:r>
            <a:endParaRPr lang="en-US" dirty="0"/>
          </a:p>
        </p:txBody>
      </p:sp>
    </p:spTree>
    <p:extLst>
      <p:ext uri="{BB962C8B-B14F-4D97-AF65-F5344CB8AC3E}">
        <p14:creationId xmlns:p14="http://schemas.microsoft.com/office/powerpoint/2010/main" val="1339325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ADAM (Adaptive Moments)</a:t>
            </a:r>
            <a:endParaRPr sz="2800" dirty="0">
              <a:solidFill>
                <a:srgbClr val="434343"/>
              </a:solidFill>
            </a:endParaRPr>
          </a:p>
        </p:txBody>
      </p:sp>
      <p:sp>
        <p:nvSpPr>
          <p:cNvPr id="2" name="TextBox 1"/>
          <p:cNvSpPr txBox="1"/>
          <p:nvPr/>
        </p:nvSpPr>
        <p:spPr>
          <a:xfrm>
            <a:off x="585788" y="1500176"/>
            <a:ext cx="11230052" cy="3785652"/>
          </a:xfrm>
          <a:prstGeom prst="rect">
            <a:avLst/>
          </a:prstGeom>
          <a:noFill/>
        </p:spPr>
        <p:txBody>
          <a:bodyPr wrap="square" rtlCol="0">
            <a:spAutoFit/>
          </a:bodyPr>
          <a:lstStyle/>
          <a:p>
            <a:pPr marL="285750" indent="-285750">
              <a:buFont typeface="Arial" charset="0"/>
              <a:buChar char="•"/>
            </a:pPr>
            <a:r>
              <a:rPr lang="en-US" sz="2000" dirty="0"/>
              <a:t>Variant of the combination of </a:t>
            </a:r>
            <a:r>
              <a:rPr lang="en-US" sz="2000" dirty="0" err="1"/>
              <a:t>RMSProp</a:t>
            </a:r>
            <a:r>
              <a:rPr lang="en-US" sz="2000" dirty="0"/>
              <a:t> and Momentum.</a:t>
            </a:r>
          </a:p>
          <a:p>
            <a:pPr marL="285750" indent="-285750">
              <a:buFont typeface="Arial" charset="0"/>
              <a:buChar char="•"/>
            </a:pPr>
            <a:endParaRPr lang="en-US" sz="2000" dirty="0"/>
          </a:p>
          <a:p>
            <a:pPr marL="285750" indent="-285750">
              <a:buFont typeface="Arial" charset="0"/>
              <a:buChar char="•"/>
            </a:pPr>
            <a:endParaRPr lang="en-US" sz="2000" dirty="0"/>
          </a:p>
          <a:p>
            <a:pPr marL="285750" indent="-285750">
              <a:buFont typeface="Arial" charset="0"/>
              <a:buChar char="•"/>
            </a:pPr>
            <a:r>
              <a:rPr lang="en-US" sz="2000" dirty="0"/>
              <a:t>Incorporates first order moment of the gradient which can be thought of as equivalent to taking advantage of the momentum strategy. Here momentum is also added with exponential averaging.</a:t>
            </a:r>
          </a:p>
          <a:p>
            <a:pPr marL="285750" indent="-285750">
              <a:buFont typeface="Arial" charset="0"/>
              <a:buChar char="•"/>
            </a:pPr>
            <a:endParaRPr lang="en-US" sz="2000" dirty="0"/>
          </a:p>
          <a:p>
            <a:pPr marL="285750" indent="-285750">
              <a:buFont typeface="Arial" charset="0"/>
              <a:buChar char="•"/>
            </a:pPr>
            <a:endParaRPr lang="en-US" sz="2000" dirty="0"/>
          </a:p>
          <a:p>
            <a:pPr marL="285750" indent="-285750">
              <a:buFont typeface="Arial" charset="0"/>
              <a:buChar char="•"/>
            </a:pPr>
            <a:r>
              <a:rPr lang="en-US" sz="2000" dirty="0"/>
              <a:t>It also incorporates the second order term which can be thought of as the </a:t>
            </a:r>
            <a:r>
              <a:rPr lang="en-US" sz="2000" dirty="0" err="1"/>
              <a:t>RMSProp</a:t>
            </a:r>
            <a:r>
              <a:rPr lang="en-US" sz="2000" dirty="0"/>
              <a:t> like exponential averaging of the past gradients.</a:t>
            </a:r>
          </a:p>
          <a:p>
            <a:pPr marL="285750" indent="-285750">
              <a:buFont typeface="Arial" charset="0"/>
              <a:buChar char="•"/>
            </a:pPr>
            <a:endParaRPr lang="en-US" sz="2000" dirty="0"/>
          </a:p>
          <a:p>
            <a:pPr marL="285750" indent="-285750">
              <a:buFont typeface="Arial" charset="0"/>
              <a:buChar char="•"/>
            </a:pPr>
            <a:endParaRPr lang="en-US" sz="2000" dirty="0"/>
          </a:p>
          <a:p>
            <a:pPr marL="285750" indent="-285750">
              <a:buFont typeface="Arial" charset="0"/>
              <a:buChar char="•"/>
            </a:pPr>
            <a:r>
              <a:rPr lang="en-US" sz="2000" dirty="0"/>
              <a:t>Both first and second moments are corrected for bias to account for their initialization to zero.</a:t>
            </a:r>
          </a:p>
        </p:txBody>
      </p:sp>
      <p:sp>
        <p:nvSpPr>
          <p:cNvPr id="9" name="Date Placeholder 3"/>
          <p:cNvSpPr>
            <a:spLocks noGrp="1"/>
          </p:cNvSpPr>
          <p:nvPr>
            <p:ph type="dt" sz="half" idx="10"/>
          </p:nvPr>
        </p:nvSpPr>
        <p:spPr>
          <a:xfrm>
            <a:off x="838200" y="6356350"/>
            <a:ext cx="1173997" cy="365125"/>
          </a:xfrm>
        </p:spPr>
        <p:txBody>
          <a:bodyPr/>
          <a:lstStyle/>
          <a:p>
            <a:r>
              <a:rPr lang="en-US"/>
              <a:t>05, 11 Jan, 2021</a:t>
            </a:r>
            <a:endParaRPr lang="en-US" dirty="0"/>
          </a:p>
        </p:txBody>
      </p:sp>
    </p:spTree>
    <p:extLst>
      <p:ext uri="{BB962C8B-B14F-4D97-AF65-F5344CB8AC3E}">
        <p14:creationId xmlns:p14="http://schemas.microsoft.com/office/powerpoint/2010/main" val="1162127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ADAM (Adaptive Moments)</a:t>
            </a:r>
            <a:endParaRPr sz="2800" dirty="0">
              <a:solidFill>
                <a:srgbClr val="434343"/>
              </a:solidFill>
            </a:endParaRPr>
          </a:p>
        </p:txBody>
      </p:sp>
      <mc:AlternateContent xmlns:mc="http://schemas.openxmlformats.org/markup-compatibility/2006" xmlns:a14="http://schemas.microsoft.com/office/drawing/2010/main">
        <mc:Choice Requires="a14">
          <p:sp>
            <p:nvSpPr>
              <p:cNvPr id="2" name="TextBox 1"/>
              <p:cNvSpPr txBox="1"/>
              <p:nvPr/>
            </p:nvSpPr>
            <p:spPr>
              <a:xfrm>
                <a:off x="585788" y="1500176"/>
                <a:ext cx="11230052" cy="3972562"/>
              </a:xfrm>
              <a:prstGeom prst="rect">
                <a:avLst/>
              </a:prstGeom>
              <a:noFill/>
            </p:spPr>
            <p:txBody>
              <a:bodyPr wrap="square" rtlCol="0">
                <a:spAutoFit/>
              </a:bodyPr>
              <a:lstStyle/>
              <a:p>
                <a:pPr marL="285750" indent="-285750">
                  <a:buFont typeface="Arial" charset="0"/>
                  <a:buChar char="•"/>
                </a:pPr>
                <a:r>
                  <a:rPr lang="en-US" sz="2000" dirty="0"/>
                  <a:t>Biased first order moment    </a:t>
                </a:r>
                <a14:m>
                  <m:oMath xmlns:m="http://schemas.openxmlformats.org/officeDocument/2006/math">
                    <m:sSub>
                      <m:sSubPr>
                        <m:ctrlPr>
                          <a:rPr lang="en-US" sz="2000" i="1">
                            <a:latin typeface="Cambria Math" panose="02040503050406030204" pitchFamily="18" charset="0"/>
                          </a:rPr>
                        </m:ctrlPr>
                      </m:sSubPr>
                      <m:e>
                        <m:r>
                          <a:rPr lang="en-US" sz="2000" b="1" i="1" smtClean="0">
                            <a:latin typeface="Cambria Math" charset="0"/>
                          </a:rPr>
                          <m:t>𝒔</m:t>
                        </m:r>
                      </m:e>
                      <m:sub>
                        <m:r>
                          <a:rPr lang="en-US" sz="2000" i="1">
                            <a:latin typeface="Cambria Math" charset="0"/>
                          </a:rPr>
                          <m:t>(</m:t>
                        </m:r>
                        <m:r>
                          <a:rPr lang="en-US" sz="2000" i="1">
                            <a:latin typeface="Cambria Math" charset="0"/>
                          </a:rPr>
                          <m:t>𝑡</m:t>
                        </m:r>
                        <m:r>
                          <a:rPr lang="en-US" sz="2000" i="1">
                            <a:latin typeface="Cambria Math" charset="0"/>
                          </a:rPr>
                          <m:t>)</m:t>
                        </m:r>
                      </m:sub>
                    </m:sSub>
                    <m:r>
                      <a:rPr lang="en-US" sz="2000" i="1">
                        <a:latin typeface="Cambria Math" charset="0"/>
                      </a:rPr>
                      <m:t>=</m:t>
                    </m:r>
                    <m:sSub>
                      <m:sSubPr>
                        <m:ctrlPr>
                          <a:rPr lang="en-US" sz="2000" i="1" smtClean="0">
                            <a:latin typeface="Cambria Math" panose="02040503050406030204" pitchFamily="18" charset="0"/>
                          </a:rPr>
                        </m:ctrlPr>
                      </m:sSubPr>
                      <m:e>
                        <m:r>
                          <a:rPr lang="en-US" sz="2000" b="0" i="1" smtClean="0">
                            <a:latin typeface="Cambria Math" charset="0"/>
                          </a:rPr>
                          <m:t>𝜌</m:t>
                        </m:r>
                      </m:e>
                      <m:sub>
                        <m:r>
                          <a:rPr lang="en-US" sz="2000" b="0" i="1" smtClean="0">
                            <a:latin typeface="Cambria Math" charset="0"/>
                          </a:rPr>
                          <m:t>1</m:t>
                        </m:r>
                      </m:sub>
                    </m:sSub>
                    <m:sSub>
                      <m:sSubPr>
                        <m:ctrlPr>
                          <a:rPr lang="en-US" sz="2000" i="1">
                            <a:latin typeface="Cambria Math" panose="02040503050406030204" pitchFamily="18" charset="0"/>
                          </a:rPr>
                        </m:ctrlPr>
                      </m:sSubPr>
                      <m:e>
                        <m:r>
                          <a:rPr lang="en-US" sz="2000" b="1" i="1" smtClean="0">
                            <a:latin typeface="Cambria Math" charset="0"/>
                          </a:rPr>
                          <m:t>𝒔</m:t>
                        </m:r>
                      </m:e>
                      <m:sub>
                        <m:r>
                          <a:rPr lang="en-US" sz="2000" i="1">
                            <a:latin typeface="Cambria Math" charset="0"/>
                          </a:rPr>
                          <m:t>(</m:t>
                        </m:r>
                        <m:r>
                          <a:rPr lang="en-US" sz="2000" i="1">
                            <a:latin typeface="Cambria Math" charset="0"/>
                          </a:rPr>
                          <m:t>𝑡</m:t>
                        </m:r>
                        <m:r>
                          <a:rPr lang="en-US" sz="2000" i="1">
                            <a:latin typeface="Cambria Math" charset="0"/>
                          </a:rPr>
                          <m:t>−1)</m:t>
                        </m:r>
                      </m:sub>
                    </m:sSub>
                    <m:r>
                      <a:rPr lang="en-US" sz="2000" i="1">
                        <a:latin typeface="Cambria Math" charset="0"/>
                      </a:rPr>
                      <m:t>+(1−</m:t>
                    </m:r>
                    <m:sSub>
                      <m:sSubPr>
                        <m:ctrlPr>
                          <a:rPr lang="en-US" sz="2000" i="1">
                            <a:latin typeface="Cambria Math" panose="02040503050406030204" pitchFamily="18" charset="0"/>
                          </a:rPr>
                        </m:ctrlPr>
                      </m:sSubPr>
                      <m:e>
                        <m:r>
                          <a:rPr lang="en-US" sz="2000" i="1">
                            <a:latin typeface="Cambria Math" charset="0"/>
                          </a:rPr>
                          <m:t>𝜌</m:t>
                        </m:r>
                      </m:e>
                      <m:sub>
                        <m:r>
                          <a:rPr lang="en-US" sz="2000" i="1">
                            <a:latin typeface="Cambria Math" charset="0"/>
                          </a:rPr>
                          <m:t>1</m:t>
                        </m:r>
                      </m:sub>
                    </m:sSub>
                    <m:r>
                      <a:rPr lang="en-US" sz="2000" i="1">
                        <a:latin typeface="Cambria Math" charset="0"/>
                      </a:rPr>
                      <m:t>)</m:t>
                    </m:r>
                    <m:sSub>
                      <m:sSubPr>
                        <m:ctrlPr>
                          <a:rPr lang="en-US" sz="2000" i="1" smtClean="0">
                            <a:latin typeface="Cambria Math" panose="02040503050406030204" pitchFamily="18" charset="0"/>
                          </a:rPr>
                        </m:ctrlPr>
                      </m:sSubPr>
                      <m:e>
                        <m:r>
                          <a:rPr lang="en-US" sz="2000" b="1" i="1" smtClean="0">
                            <a:latin typeface="Cambria Math" charset="0"/>
                          </a:rPr>
                          <m:t>𝒈</m:t>
                        </m:r>
                      </m:e>
                      <m:sub>
                        <m:r>
                          <a:rPr lang="en-US" sz="2000" b="0" i="1" smtClean="0">
                            <a:latin typeface="Cambria Math" charset="0"/>
                          </a:rPr>
                          <m:t>𝑡</m:t>
                        </m:r>
                      </m:sub>
                    </m:sSub>
                  </m:oMath>
                </a14:m>
                <a:endParaRPr lang="en-US" sz="2000" dirty="0"/>
              </a:p>
              <a:p>
                <a:pPr marL="285750" indent="-285750">
                  <a:buFont typeface="Arial" charset="0"/>
                  <a:buChar char="•"/>
                </a:pPr>
                <a:endParaRPr lang="en-US" sz="2000" dirty="0"/>
              </a:p>
              <a:p>
                <a:pPr marL="285750" indent="-285750">
                  <a:buFont typeface="Arial" charset="0"/>
                  <a:buChar char="•"/>
                </a:pPr>
                <a:r>
                  <a:rPr lang="en-US" sz="2000" dirty="0"/>
                  <a:t>Biased second order moment    </a:t>
                </a:r>
                <a14:m>
                  <m:oMath xmlns:m="http://schemas.openxmlformats.org/officeDocument/2006/math">
                    <m:sSub>
                      <m:sSubPr>
                        <m:ctrlPr>
                          <a:rPr lang="en-US" sz="2000" i="1">
                            <a:latin typeface="Cambria Math" panose="02040503050406030204" pitchFamily="18" charset="0"/>
                          </a:rPr>
                        </m:ctrlPr>
                      </m:sSubPr>
                      <m:e>
                        <m:r>
                          <a:rPr lang="en-US" sz="2000" b="1" i="1" smtClean="0">
                            <a:latin typeface="Cambria Math" charset="0"/>
                          </a:rPr>
                          <m:t>𝒓</m:t>
                        </m:r>
                      </m:e>
                      <m:sub>
                        <m:r>
                          <a:rPr lang="en-US" sz="2000" i="1">
                            <a:latin typeface="Cambria Math" charset="0"/>
                          </a:rPr>
                          <m:t>(</m:t>
                        </m:r>
                        <m:r>
                          <a:rPr lang="en-US" sz="2000" i="1">
                            <a:latin typeface="Cambria Math" charset="0"/>
                          </a:rPr>
                          <m:t>𝑡</m:t>
                        </m:r>
                        <m:r>
                          <a:rPr lang="en-US" sz="2000" i="1">
                            <a:latin typeface="Cambria Math" charset="0"/>
                          </a:rPr>
                          <m:t>)</m:t>
                        </m:r>
                      </m:sub>
                    </m:sSub>
                    <m:r>
                      <a:rPr lang="en-US" sz="2000" i="1">
                        <a:latin typeface="Cambria Math" charset="0"/>
                      </a:rPr>
                      <m:t>=</m:t>
                    </m:r>
                    <m:sSub>
                      <m:sSubPr>
                        <m:ctrlPr>
                          <a:rPr lang="en-US" sz="2000" i="1">
                            <a:latin typeface="Cambria Math" panose="02040503050406030204" pitchFamily="18" charset="0"/>
                          </a:rPr>
                        </m:ctrlPr>
                      </m:sSubPr>
                      <m:e>
                        <m:r>
                          <a:rPr lang="en-US" sz="2000" i="1">
                            <a:latin typeface="Cambria Math" charset="0"/>
                          </a:rPr>
                          <m:t>𝜌</m:t>
                        </m:r>
                      </m:e>
                      <m:sub>
                        <m:r>
                          <a:rPr lang="en-US" sz="2000" b="0" i="1" smtClean="0">
                            <a:latin typeface="Cambria Math" charset="0"/>
                          </a:rPr>
                          <m:t>2</m:t>
                        </m:r>
                      </m:sub>
                    </m:sSub>
                    <m:sSub>
                      <m:sSubPr>
                        <m:ctrlPr>
                          <a:rPr lang="en-US" sz="2000" i="1">
                            <a:latin typeface="Cambria Math" panose="02040503050406030204" pitchFamily="18" charset="0"/>
                          </a:rPr>
                        </m:ctrlPr>
                      </m:sSubPr>
                      <m:e>
                        <m:r>
                          <a:rPr lang="en-US" sz="2000" b="1" i="1" smtClean="0">
                            <a:latin typeface="Cambria Math" charset="0"/>
                          </a:rPr>
                          <m:t>𝒓</m:t>
                        </m:r>
                      </m:e>
                      <m:sub>
                        <m:r>
                          <a:rPr lang="en-US" sz="2000" i="1">
                            <a:latin typeface="Cambria Math" charset="0"/>
                          </a:rPr>
                          <m:t>(</m:t>
                        </m:r>
                        <m:r>
                          <a:rPr lang="en-US" sz="2000" i="1">
                            <a:latin typeface="Cambria Math" charset="0"/>
                          </a:rPr>
                          <m:t>𝑡</m:t>
                        </m:r>
                        <m:r>
                          <a:rPr lang="en-US" sz="2000" i="1">
                            <a:latin typeface="Cambria Math" charset="0"/>
                          </a:rPr>
                          <m:t>−1)</m:t>
                        </m:r>
                      </m:sub>
                    </m:sSub>
                    <m:r>
                      <a:rPr lang="en-US" sz="2000" i="1">
                        <a:latin typeface="Cambria Math" charset="0"/>
                      </a:rPr>
                      <m:t>+(1−</m:t>
                    </m:r>
                    <m:sSub>
                      <m:sSubPr>
                        <m:ctrlPr>
                          <a:rPr lang="en-US" sz="2000" i="1">
                            <a:latin typeface="Cambria Math" panose="02040503050406030204" pitchFamily="18" charset="0"/>
                          </a:rPr>
                        </m:ctrlPr>
                      </m:sSubPr>
                      <m:e>
                        <m:r>
                          <a:rPr lang="en-US" sz="2000" i="1">
                            <a:latin typeface="Cambria Math" charset="0"/>
                          </a:rPr>
                          <m:t>𝜌</m:t>
                        </m:r>
                      </m:e>
                      <m:sub>
                        <m:r>
                          <a:rPr lang="en-US" sz="2000" b="0" i="1" smtClean="0">
                            <a:latin typeface="Cambria Math" charset="0"/>
                          </a:rPr>
                          <m:t>2</m:t>
                        </m:r>
                      </m:sub>
                    </m:sSub>
                    <m:r>
                      <a:rPr lang="en-US" sz="2000" i="1">
                        <a:latin typeface="Cambria Math" charset="0"/>
                      </a:rPr>
                      <m:t>)</m:t>
                    </m:r>
                    <m:sSub>
                      <m:sSubPr>
                        <m:ctrlPr>
                          <a:rPr lang="en-US" sz="2000" i="1">
                            <a:latin typeface="Cambria Math" panose="02040503050406030204" pitchFamily="18" charset="0"/>
                          </a:rPr>
                        </m:ctrlPr>
                      </m:sSubPr>
                      <m:e>
                        <m:r>
                          <a:rPr lang="en-US" sz="2000" b="1" i="1">
                            <a:latin typeface="Cambria Math" charset="0"/>
                          </a:rPr>
                          <m:t>𝒈</m:t>
                        </m:r>
                      </m:e>
                      <m:sub>
                        <m:r>
                          <a:rPr lang="en-US" sz="2000" i="1">
                            <a:latin typeface="Cambria Math" charset="0"/>
                          </a:rPr>
                          <m:t>𝑡</m:t>
                        </m:r>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rPr>
                        </m:ctrlPr>
                      </m:sSubPr>
                      <m:e>
                        <m:r>
                          <a:rPr lang="en-US" sz="2000" b="1" i="1">
                            <a:latin typeface="Cambria Math" charset="0"/>
                          </a:rPr>
                          <m:t>𝒈</m:t>
                        </m:r>
                      </m:e>
                      <m:sub>
                        <m:r>
                          <a:rPr lang="en-US" sz="2000" i="1">
                            <a:latin typeface="Cambria Math" charset="0"/>
                          </a:rPr>
                          <m:t>𝑡</m:t>
                        </m:r>
                      </m:sub>
                    </m:sSub>
                  </m:oMath>
                </a14:m>
                <a:endParaRPr lang="en-US" sz="2000" dirty="0"/>
              </a:p>
              <a:p>
                <a:pPr marL="285750" indent="-285750">
                  <a:buFont typeface="Arial" charset="0"/>
                  <a:buChar char="•"/>
                </a:pPr>
                <a:endParaRPr lang="en-US" sz="2000" dirty="0"/>
              </a:p>
              <a:p>
                <a:pPr marL="285750" indent="-285750">
                  <a:buFont typeface="Arial" charset="0"/>
                  <a:buChar char="•"/>
                </a:pPr>
                <a:r>
                  <a:rPr lang="en-US" sz="2000" dirty="0"/>
                  <a:t>Bias corrected first order moment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1" i="1" smtClean="0">
                                <a:latin typeface="Cambria Math" charset="0"/>
                              </a:rPr>
                              <m:t>𝒔</m:t>
                            </m:r>
                          </m:e>
                        </m:acc>
                      </m:e>
                      <m:sub>
                        <m:r>
                          <a:rPr lang="en-US" sz="2400" b="0" i="1" smtClean="0">
                            <a:latin typeface="Cambria Math" charset="0"/>
                          </a:rPr>
                          <m:t>(</m:t>
                        </m:r>
                        <m:r>
                          <a:rPr lang="en-US" sz="2400" b="0" i="1" smtClean="0">
                            <a:latin typeface="Cambria Math" charset="0"/>
                          </a:rPr>
                          <m:t>𝑡</m:t>
                        </m:r>
                        <m:r>
                          <a:rPr lang="en-US" sz="2400" b="0" i="1" smtClean="0">
                            <a:latin typeface="Cambria Math" charset="0"/>
                          </a:rPr>
                          <m:t>)</m:t>
                        </m:r>
                      </m:sub>
                    </m:sSub>
                    <m:r>
                      <a:rPr lang="en-US" sz="2400" b="0" i="1" smtClean="0">
                        <a:latin typeface="Cambria Math" charset="0"/>
                      </a:rPr>
                      <m:t>=</m:t>
                    </m:r>
                    <m:f>
                      <m:fPr>
                        <m:ctrlPr>
                          <a:rPr lang="mr-IN"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charset="0"/>
                              </a:rPr>
                              <m:t>𝒔</m:t>
                            </m:r>
                          </m:e>
                          <m:sub>
                            <m:r>
                              <a:rPr lang="en-US" sz="2400" i="1">
                                <a:latin typeface="Cambria Math" charset="0"/>
                              </a:rPr>
                              <m:t>(</m:t>
                            </m:r>
                            <m:r>
                              <a:rPr lang="en-US" sz="2400" i="1">
                                <a:latin typeface="Cambria Math" charset="0"/>
                              </a:rPr>
                              <m:t>𝑡</m:t>
                            </m:r>
                            <m:r>
                              <a:rPr lang="en-US" sz="2400" i="1">
                                <a:latin typeface="Cambria Math" charset="0"/>
                              </a:rPr>
                              <m:t>)</m:t>
                            </m:r>
                          </m:sub>
                        </m:sSub>
                      </m:num>
                      <m:den>
                        <m:r>
                          <a:rPr lang="en-US" sz="2400" b="0" i="1" smtClean="0">
                            <a:latin typeface="Cambria Math" charset="0"/>
                          </a:rPr>
                          <m:t>1−</m:t>
                        </m:r>
                        <m:sSub>
                          <m:sSubPr>
                            <m:ctrlPr>
                              <a:rPr lang="en-US" sz="2400" i="1">
                                <a:latin typeface="Cambria Math" panose="02040503050406030204" pitchFamily="18" charset="0"/>
                              </a:rPr>
                            </m:ctrlPr>
                          </m:sSubPr>
                          <m:e>
                            <m:r>
                              <a:rPr lang="en-US" sz="2400" i="1">
                                <a:latin typeface="Cambria Math" charset="0"/>
                              </a:rPr>
                              <m:t>𝜌</m:t>
                            </m:r>
                          </m:e>
                          <m:sub>
                            <m:r>
                              <a:rPr lang="en-US" sz="2400" i="1">
                                <a:latin typeface="Cambria Math" charset="0"/>
                              </a:rPr>
                              <m:t>1</m:t>
                            </m:r>
                          </m:sub>
                        </m:sSub>
                      </m:den>
                    </m:f>
                  </m:oMath>
                </a14:m>
                <a:endParaRPr lang="en-US" sz="2400" b="0" dirty="0"/>
              </a:p>
              <a:p>
                <a:pPr marL="285750" indent="-285750">
                  <a:buFont typeface="Arial" charset="0"/>
                  <a:buChar char="•"/>
                </a:pPr>
                <a:endParaRPr lang="en-US" sz="2400" dirty="0"/>
              </a:p>
              <a:p>
                <a:pPr marL="285750" indent="-285750">
                  <a:buFont typeface="Arial" charset="0"/>
                  <a:buChar char="•"/>
                </a:pPr>
                <a:r>
                  <a:rPr lang="en-US" sz="2000" dirty="0">
                    <a:solidFill>
                      <a:prstClr val="black"/>
                    </a:solidFill>
                  </a:rPr>
                  <a:t>Bias corrected second order moment  </a:t>
                </a:r>
                <a14:m>
                  <m:oMath xmlns:m="http://schemas.openxmlformats.org/officeDocument/2006/math">
                    <m:sSub>
                      <m:sSubPr>
                        <m:ctrlPr>
                          <a:rPr lang="en-US" sz="2400" i="1">
                            <a:solidFill>
                              <a:prstClr val="black"/>
                            </a:solidFill>
                            <a:latin typeface="Cambria Math" panose="02040503050406030204" pitchFamily="18" charset="0"/>
                          </a:rPr>
                        </m:ctrlPr>
                      </m:sSubPr>
                      <m:e>
                        <m:acc>
                          <m:accPr>
                            <m:chr m:val="̂"/>
                            <m:ctrlPr>
                              <a:rPr lang="en-US" sz="2400" i="1">
                                <a:solidFill>
                                  <a:prstClr val="black"/>
                                </a:solidFill>
                                <a:latin typeface="Cambria Math" panose="02040503050406030204" pitchFamily="18" charset="0"/>
                              </a:rPr>
                            </m:ctrlPr>
                          </m:accPr>
                          <m:e>
                            <m:r>
                              <a:rPr lang="en-US" sz="2400" b="1" i="1" smtClean="0">
                                <a:solidFill>
                                  <a:prstClr val="black"/>
                                </a:solidFill>
                                <a:latin typeface="Cambria Math" charset="0"/>
                              </a:rPr>
                              <m:t>𝒓</m:t>
                            </m:r>
                          </m:e>
                        </m:acc>
                      </m:e>
                      <m:sub>
                        <m:r>
                          <a:rPr lang="en-US" sz="2400" i="1">
                            <a:solidFill>
                              <a:prstClr val="black"/>
                            </a:solidFill>
                            <a:latin typeface="Cambria Math" charset="0"/>
                          </a:rPr>
                          <m:t>(</m:t>
                        </m:r>
                        <m:r>
                          <a:rPr lang="en-US" sz="2400" i="1">
                            <a:solidFill>
                              <a:prstClr val="black"/>
                            </a:solidFill>
                            <a:latin typeface="Cambria Math" charset="0"/>
                          </a:rPr>
                          <m:t>𝑡</m:t>
                        </m:r>
                        <m:r>
                          <a:rPr lang="en-US" sz="2400" i="1">
                            <a:solidFill>
                              <a:prstClr val="black"/>
                            </a:solidFill>
                            <a:latin typeface="Cambria Math" charset="0"/>
                          </a:rPr>
                          <m:t>)</m:t>
                        </m:r>
                      </m:sub>
                    </m:sSub>
                    <m:r>
                      <a:rPr lang="en-US" sz="2400" i="1">
                        <a:solidFill>
                          <a:prstClr val="black"/>
                        </a:solidFill>
                        <a:latin typeface="Cambria Math" charset="0"/>
                      </a:rPr>
                      <m:t>=</m:t>
                    </m:r>
                    <m:f>
                      <m:fPr>
                        <m:ctrlPr>
                          <a:rPr lang="mr-IN" sz="2400" i="1">
                            <a:solidFill>
                              <a:prstClr val="black"/>
                            </a:solidFill>
                            <a:latin typeface="Cambria Math" panose="02040503050406030204" pitchFamily="18" charset="0"/>
                          </a:rPr>
                        </m:ctrlPr>
                      </m:fPr>
                      <m:num>
                        <m:sSub>
                          <m:sSubPr>
                            <m:ctrlPr>
                              <a:rPr lang="en-US" sz="2400" i="1">
                                <a:solidFill>
                                  <a:prstClr val="black"/>
                                </a:solidFill>
                                <a:latin typeface="Cambria Math" panose="02040503050406030204" pitchFamily="18" charset="0"/>
                              </a:rPr>
                            </m:ctrlPr>
                          </m:sSubPr>
                          <m:e>
                            <m:r>
                              <a:rPr lang="en-US" sz="2400" b="1" i="1" smtClean="0">
                                <a:solidFill>
                                  <a:prstClr val="black"/>
                                </a:solidFill>
                                <a:latin typeface="Cambria Math" charset="0"/>
                              </a:rPr>
                              <m:t>𝒓</m:t>
                            </m:r>
                          </m:e>
                          <m:sub>
                            <m:r>
                              <a:rPr lang="en-US" sz="2400" i="1">
                                <a:solidFill>
                                  <a:prstClr val="black"/>
                                </a:solidFill>
                                <a:latin typeface="Cambria Math" charset="0"/>
                              </a:rPr>
                              <m:t>(</m:t>
                            </m:r>
                            <m:r>
                              <a:rPr lang="en-US" sz="2400" i="1">
                                <a:solidFill>
                                  <a:prstClr val="black"/>
                                </a:solidFill>
                                <a:latin typeface="Cambria Math" charset="0"/>
                              </a:rPr>
                              <m:t>𝑡</m:t>
                            </m:r>
                            <m:r>
                              <a:rPr lang="en-US" sz="2400" i="1">
                                <a:solidFill>
                                  <a:prstClr val="black"/>
                                </a:solidFill>
                                <a:latin typeface="Cambria Math" charset="0"/>
                              </a:rPr>
                              <m:t>)</m:t>
                            </m:r>
                          </m:sub>
                        </m:sSub>
                      </m:num>
                      <m:den>
                        <m:r>
                          <a:rPr lang="en-US" sz="2400" i="1">
                            <a:solidFill>
                              <a:prstClr val="black"/>
                            </a:solidFill>
                            <a:latin typeface="Cambria Math" charset="0"/>
                          </a:rPr>
                          <m:t>1−</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charset="0"/>
                              </a:rPr>
                              <m:t>𝜌</m:t>
                            </m:r>
                          </m:e>
                          <m:sub>
                            <m:r>
                              <a:rPr lang="en-US" sz="2400" b="0" i="1" smtClean="0">
                                <a:solidFill>
                                  <a:prstClr val="black"/>
                                </a:solidFill>
                                <a:latin typeface="Cambria Math" charset="0"/>
                              </a:rPr>
                              <m:t>2</m:t>
                            </m:r>
                          </m:sub>
                        </m:sSub>
                      </m:den>
                    </m:f>
                  </m:oMath>
                </a14:m>
                <a:endParaRPr lang="en-US" sz="2400" b="0" dirty="0"/>
              </a:p>
              <a:p>
                <a:pPr marL="285750" indent="-285750">
                  <a:buFont typeface="Arial" charset="0"/>
                  <a:buChar char="•"/>
                </a:pPr>
                <a:endParaRPr lang="en-US" sz="2400" dirty="0"/>
              </a:p>
              <a:p>
                <a:pPr marL="285750" indent="-285750">
                  <a:buFont typeface="Arial" charset="0"/>
                  <a:buChar char="•"/>
                </a:pPr>
                <a:r>
                  <a:rPr lang="en-US" sz="2000" dirty="0"/>
                  <a:t>Weight update </a:t>
                </a:r>
                <a14:m>
                  <m:oMath xmlns:m="http://schemas.openxmlformats.org/officeDocument/2006/math">
                    <m:r>
                      <a:rPr lang="en-IN" sz="2000" i="1">
                        <a:latin typeface="Cambria Math" charset="0"/>
                        <a:ea typeface="Cambria Math" charset="0"/>
                        <a:cs typeface="Cambria Math" charset="0"/>
                      </a:rPr>
                      <m:t>∆</m:t>
                    </m:r>
                    <m:sSub>
                      <m:sSubPr>
                        <m:ctrlPr>
                          <a:rPr lang="en-US" sz="2000" i="1">
                            <a:latin typeface="Cambria Math" panose="02040503050406030204" pitchFamily="18" charset="0"/>
                            <a:ea typeface="Cambria Math" charset="0"/>
                            <a:cs typeface="Cambria Math" charset="0"/>
                          </a:rPr>
                        </m:ctrlPr>
                      </m:sSubPr>
                      <m:e>
                        <m:r>
                          <a:rPr lang="en-US" sz="2000" b="1" i="1">
                            <a:latin typeface="Cambria Math" charset="0"/>
                            <a:ea typeface="Cambria Math" charset="0"/>
                            <a:cs typeface="Cambria Math" charset="0"/>
                          </a:rPr>
                          <m:t>𝜽</m:t>
                        </m:r>
                      </m:e>
                      <m:sub>
                        <m:r>
                          <a:rPr lang="en-US" sz="2000" i="1">
                            <a:latin typeface="Cambria Math" charset="0"/>
                            <a:ea typeface="Cambria Math" charset="0"/>
                            <a:cs typeface="Cambria Math" charset="0"/>
                          </a:rPr>
                          <m:t>(</m:t>
                        </m:r>
                        <m:r>
                          <a:rPr lang="en-US" sz="2000" i="1">
                            <a:latin typeface="Cambria Math" charset="0"/>
                            <a:ea typeface="Cambria Math" charset="0"/>
                            <a:cs typeface="Cambria Math" charset="0"/>
                          </a:rPr>
                          <m:t>𝑡</m:t>
                        </m:r>
                        <m:r>
                          <a:rPr lang="en-US" sz="2000" i="1">
                            <a:latin typeface="Cambria Math" charset="0"/>
                            <a:ea typeface="Cambria Math" charset="0"/>
                            <a:cs typeface="Cambria Math" charset="0"/>
                          </a:rPr>
                          <m:t>)</m:t>
                        </m:r>
                      </m:sub>
                    </m:sSub>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𝜖</m:t>
                    </m:r>
                    <m:f>
                      <m:fPr>
                        <m:ctrlPr>
                          <a:rPr lang="mr-IN" sz="2000" b="0" i="1" smtClean="0">
                            <a:latin typeface="Cambria Math" panose="02040503050406030204" pitchFamily="18" charset="0"/>
                            <a:ea typeface="Cambria Math" charset="0"/>
                            <a:cs typeface="Cambria Math" charset="0"/>
                          </a:rPr>
                        </m:ctrlPr>
                      </m:fPr>
                      <m:num>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𝒔</m:t>
                                </m:r>
                              </m:e>
                            </m:acc>
                          </m:e>
                          <m:sub>
                            <m:r>
                              <a:rPr lang="en-US" sz="2000" i="1">
                                <a:latin typeface="Cambria Math" charset="0"/>
                              </a:rPr>
                              <m:t>(</m:t>
                            </m:r>
                            <m:r>
                              <a:rPr lang="en-US" sz="2000" i="1">
                                <a:latin typeface="Cambria Math" charset="0"/>
                              </a:rPr>
                              <m:t>𝑡</m:t>
                            </m:r>
                            <m:r>
                              <a:rPr lang="en-US" sz="2000" i="1">
                                <a:latin typeface="Cambria Math" charset="0"/>
                              </a:rPr>
                              <m:t>)</m:t>
                            </m:r>
                          </m:sub>
                        </m:sSub>
                      </m:num>
                      <m:den>
                        <m:rad>
                          <m:radPr>
                            <m:degHide m:val="on"/>
                            <m:ctrlPr>
                              <a:rPr lang="mr-IN" sz="2000" b="0" i="1" smtClean="0">
                                <a:latin typeface="Cambria Math" panose="02040503050406030204" pitchFamily="18" charset="0"/>
                                <a:ea typeface="Cambria Math" charset="0"/>
                                <a:cs typeface="Cambria Math" charset="0"/>
                              </a:rPr>
                            </m:ctrlPr>
                          </m:radPr>
                          <m:deg/>
                          <m:e>
                            <m:sSub>
                              <m:sSubPr>
                                <m:ctrlPr>
                                  <a:rPr lang="en-US" sz="2000" i="1">
                                    <a:solidFill>
                                      <a:prstClr val="black"/>
                                    </a:solidFill>
                                    <a:latin typeface="Cambria Math" panose="02040503050406030204" pitchFamily="18" charset="0"/>
                                  </a:rPr>
                                </m:ctrlPr>
                              </m:sSubPr>
                              <m:e>
                                <m:acc>
                                  <m:accPr>
                                    <m:chr m:val="̂"/>
                                    <m:ctrlPr>
                                      <a:rPr lang="en-US" sz="2000" i="1">
                                        <a:solidFill>
                                          <a:prstClr val="black"/>
                                        </a:solidFill>
                                        <a:latin typeface="Cambria Math" panose="02040503050406030204" pitchFamily="18" charset="0"/>
                                      </a:rPr>
                                    </m:ctrlPr>
                                  </m:accPr>
                                  <m:e>
                                    <m:r>
                                      <a:rPr lang="en-US" sz="2000" b="1" i="1">
                                        <a:solidFill>
                                          <a:prstClr val="black"/>
                                        </a:solidFill>
                                        <a:latin typeface="Cambria Math" charset="0"/>
                                      </a:rPr>
                                      <m:t>𝒓</m:t>
                                    </m:r>
                                  </m:e>
                                </m:acc>
                              </m:e>
                              <m:sub>
                                <m:r>
                                  <a:rPr lang="en-US" sz="2000" i="1">
                                    <a:solidFill>
                                      <a:prstClr val="black"/>
                                    </a:solidFill>
                                    <a:latin typeface="Cambria Math" charset="0"/>
                                  </a:rPr>
                                  <m:t>(</m:t>
                                </m:r>
                                <m:r>
                                  <a:rPr lang="en-US" sz="2000" i="1">
                                    <a:solidFill>
                                      <a:prstClr val="black"/>
                                    </a:solidFill>
                                    <a:latin typeface="Cambria Math" charset="0"/>
                                  </a:rPr>
                                  <m:t>𝑡</m:t>
                                </m:r>
                                <m:r>
                                  <a:rPr lang="en-US" sz="2000" i="1">
                                    <a:solidFill>
                                      <a:prstClr val="black"/>
                                    </a:solidFill>
                                    <a:latin typeface="Cambria Math" charset="0"/>
                                  </a:rPr>
                                  <m:t>)</m:t>
                                </m:r>
                              </m:sub>
                            </m:sSub>
                          </m:e>
                        </m:rad>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𝛿</m:t>
                        </m:r>
                      </m:den>
                    </m:f>
                  </m:oMath>
                </a14:m>
                <a:r>
                  <a:rPr lang="en-US" sz="2000" b="0" dirty="0"/>
                  <a:t> (operations applied elementwise)</a:t>
                </a:r>
              </a:p>
            </p:txBody>
          </p:sp>
        </mc:Choice>
        <mc:Fallback xmlns="">
          <p:sp>
            <p:nvSpPr>
              <p:cNvPr id="2" name="TextBox 1"/>
              <p:cNvSpPr txBox="1">
                <a:spLocks noRot="1" noChangeAspect="1" noMove="1" noResize="1" noEditPoints="1" noAdjustHandles="1" noChangeArrowheads="1" noChangeShapeType="1" noTextEdit="1"/>
              </p:cNvSpPr>
              <p:nvPr/>
            </p:nvSpPr>
            <p:spPr>
              <a:xfrm>
                <a:off x="585788" y="1500176"/>
                <a:ext cx="11230052" cy="3972562"/>
              </a:xfrm>
              <a:prstGeom prst="rect">
                <a:avLst/>
              </a:prstGeom>
              <a:blipFill rotWithShape="0">
                <a:blip r:embed="rId3"/>
                <a:stretch>
                  <a:fillRect l="-489" t="-613"/>
                </a:stretch>
              </a:blipFill>
            </p:spPr>
            <p:txBody>
              <a:bodyPr/>
              <a:lstStyle/>
              <a:p>
                <a:r>
                  <a:rPr lang="en-US">
                    <a:noFill/>
                  </a:rPr>
                  <a:t> </a:t>
                </a:r>
              </a:p>
            </p:txBody>
          </p:sp>
        </mc:Fallback>
      </mc:AlternateContent>
      <p:sp>
        <p:nvSpPr>
          <p:cNvPr id="7" name="Date Placeholder 3"/>
          <p:cNvSpPr>
            <a:spLocks noGrp="1"/>
          </p:cNvSpPr>
          <p:nvPr>
            <p:ph type="dt" sz="half" idx="10"/>
          </p:nvPr>
        </p:nvSpPr>
        <p:spPr>
          <a:xfrm>
            <a:off x="838200" y="6356350"/>
            <a:ext cx="1173997" cy="365125"/>
          </a:xfrm>
        </p:spPr>
        <p:txBody>
          <a:bodyPr/>
          <a:lstStyle/>
          <a:p>
            <a:r>
              <a:rPr lang="en-US"/>
              <a:t>05, 11 Jan, 2021</a:t>
            </a:r>
            <a:endParaRPr lang="en-US" dirty="0"/>
          </a:p>
        </p:txBody>
      </p:sp>
    </p:spTree>
    <p:extLst>
      <p:ext uri="{BB962C8B-B14F-4D97-AF65-F5344CB8AC3E}">
        <p14:creationId xmlns:p14="http://schemas.microsoft.com/office/powerpoint/2010/main" val="843302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ADAM (Adaptive Moments)</a:t>
            </a:r>
            <a:endParaRPr sz="2800" dirty="0">
              <a:solidFill>
                <a:srgbClr val="43434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885" y="1362182"/>
            <a:ext cx="6501841" cy="4994168"/>
          </a:xfrm>
          <a:prstGeom prst="rect">
            <a:avLst/>
          </a:prstGeom>
        </p:spPr>
      </p:pic>
      <p:sp>
        <p:nvSpPr>
          <p:cNvPr id="9" name="Google Shape;88;p12"/>
          <p:cNvSpPr txBox="1"/>
          <p:nvPr/>
        </p:nvSpPr>
        <p:spPr>
          <a:xfrm>
            <a:off x="9438807" y="6254388"/>
            <a:ext cx="2733206" cy="26633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Images courtesy: </a:t>
            </a:r>
            <a:r>
              <a:rPr lang="en-US" sz="1000" dirty="0" err="1">
                <a:solidFill>
                  <a:srgbClr val="999999"/>
                </a:solidFill>
              </a:rPr>
              <a:t>Shubhendu</a:t>
            </a:r>
            <a:r>
              <a:rPr lang="en-US" sz="1000" dirty="0">
                <a:solidFill>
                  <a:srgbClr val="999999"/>
                </a:solidFill>
              </a:rPr>
              <a:t> Trivedi et. al.</a:t>
            </a:r>
            <a:endParaRPr sz="1000" dirty="0">
              <a:solidFill>
                <a:srgbClr val="999999"/>
              </a:solidFill>
            </a:endParaRPr>
          </a:p>
        </p:txBody>
      </p:sp>
      <p:sp>
        <p:nvSpPr>
          <p:cNvPr id="10" name="Date Placeholder 3"/>
          <p:cNvSpPr>
            <a:spLocks noGrp="1"/>
          </p:cNvSpPr>
          <p:nvPr>
            <p:ph type="dt" sz="half" idx="10"/>
          </p:nvPr>
        </p:nvSpPr>
        <p:spPr>
          <a:xfrm>
            <a:off x="838200" y="6356350"/>
            <a:ext cx="1173997" cy="365125"/>
          </a:xfrm>
        </p:spPr>
        <p:txBody>
          <a:bodyPr/>
          <a:lstStyle/>
          <a:p>
            <a:r>
              <a:rPr lang="en-US"/>
              <a:t>05, 11 Jan, 2021</a:t>
            </a:r>
            <a:endParaRPr lang="en-US" dirty="0"/>
          </a:p>
        </p:txBody>
      </p:sp>
    </p:spTree>
    <p:extLst>
      <p:ext uri="{BB962C8B-B14F-4D97-AF65-F5344CB8AC3E}">
        <p14:creationId xmlns:p14="http://schemas.microsoft.com/office/powerpoint/2010/main" val="940829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Visualization</a:t>
            </a:r>
            <a:endParaRPr sz="2800" dirty="0">
              <a:solidFill>
                <a:srgbClr val="434343"/>
              </a:solidFill>
            </a:endParaRPr>
          </a:p>
        </p:txBody>
      </p:sp>
      <p:sp>
        <p:nvSpPr>
          <p:cNvPr id="13" name="Google Shape;88;p12"/>
          <p:cNvSpPr txBox="1"/>
          <p:nvPr/>
        </p:nvSpPr>
        <p:spPr>
          <a:xfrm>
            <a:off x="9438807" y="6254388"/>
            <a:ext cx="2733206" cy="26633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animation courtesy: Alec Radford</a:t>
            </a:r>
            <a:endParaRPr sz="1000" dirty="0">
              <a:solidFill>
                <a:srgbClr val="999999"/>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701" y="1289050"/>
            <a:ext cx="5080000" cy="5067300"/>
          </a:xfrm>
          <a:prstGeom prst="rect">
            <a:avLst/>
          </a:prstGeom>
        </p:spPr>
      </p:pic>
      <p:sp>
        <p:nvSpPr>
          <p:cNvPr id="4" name="TextBox 3"/>
          <p:cNvSpPr txBox="1"/>
          <p:nvPr/>
        </p:nvSpPr>
        <p:spPr>
          <a:xfrm>
            <a:off x="7528889" y="3458374"/>
            <a:ext cx="2841483" cy="646331"/>
          </a:xfrm>
          <a:prstGeom prst="rect">
            <a:avLst/>
          </a:prstGeom>
          <a:noFill/>
        </p:spPr>
        <p:txBody>
          <a:bodyPr wrap="none" rtlCol="0">
            <a:spAutoFit/>
          </a:bodyPr>
          <a:lstStyle/>
          <a:p>
            <a:r>
              <a:rPr lang="en-US" dirty="0"/>
              <a:t>Find more animations at</a:t>
            </a:r>
          </a:p>
          <a:p>
            <a:r>
              <a:rPr lang="en-US" dirty="0">
                <a:hlinkClick r:id="rId4"/>
              </a:rPr>
              <a:t>https://</a:t>
            </a:r>
            <a:r>
              <a:rPr lang="en-US" dirty="0" err="1">
                <a:hlinkClick r:id="rId4"/>
              </a:rPr>
              <a:t>tinyurl.com</a:t>
            </a:r>
            <a:r>
              <a:rPr lang="en-US" dirty="0">
                <a:hlinkClick r:id="rId4"/>
              </a:rPr>
              <a:t>/y6tkf4f8</a:t>
            </a:r>
            <a:endParaRPr lang="en-US" dirty="0"/>
          </a:p>
        </p:txBody>
      </p:sp>
      <p:sp>
        <p:nvSpPr>
          <p:cNvPr id="10" name="Date Placeholder 3"/>
          <p:cNvSpPr>
            <a:spLocks noGrp="1"/>
          </p:cNvSpPr>
          <p:nvPr>
            <p:ph type="dt" sz="half" idx="10"/>
          </p:nvPr>
        </p:nvSpPr>
        <p:spPr>
          <a:xfrm>
            <a:off x="838200" y="6356350"/>
            <a:ext cx="1173997" cy="365125"/>
          </a:xfrm>
        </p:spPr>
        <p:txBody>
          <a:bodyPr/>
          <a:lstStyle/>
          <a:p>
            <a:r>
              <a:rPr lang="en-US"/>
              <a:t>05, 11 Jan, 2021</a:t>
            </a:r>
            <a:endParaRPr lang="en-US" dirty="0"/>
          </a:p>
        </p:txBody>
      </p:sp>
    </p:spTree>
    <p:extLst>
      <p:ext uri="{BB962C8B-B14F-4D97-AF65-F5344CB8AC3E}">
        <p14:creationId xmlns:p14="http://schemas.microsoft.com/office/powerpoint/2010/main" val="7061445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822451"/>
            <a:ext cx="9144000" cy="2387600"/>
          </a:xfrm>
        </p:spPr>
        <p:txBody>
          <a:bodyPr/>
          <a:lstStyle/>
          <a:p>
            <a:r>
              <a:rPr lang="en-US"/>
              <a:t>Thank You!!</a:t>
            </a:r>
          </a:p>
        </p:txBody>
      </p:sp>
    </p:spTree>
    <p:extLst>
      <p:ext uri="{BB962C8B-B14F-4D97-AF65-F5344CB8AC3E}">
        <p14:creationId xmlns:p14="http://schemas.microsoft.com/office/powerpoint/2010/main" val="596254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486884" y="1463894"/>
                <a:ext cx="11239295" cy="4779385"/>
              </a:xfrm>
              <a:prstGeom prst="rect">
                <a:avLst/>
              </a:prstGeom>
              <a:noFill/>
            </p:spPr>
            <p:txBody>
              <a:bodyPr wrap="none" lIns="0" tIns="0" rIns="0" bIns="0" rtlCol="0">
                <a:spAutoFit/>
              </a:bodyPr>
              <a:lstStyle/>
              <a:p>
                <a:pPr marL="285750" indent="-285750">
                  <a:buFont typeface="Arial" charset="0"/>
                  <a:buChar char="•"/>
                </a:pPr>
                <a:r>
                  <a:rPr lang="en-IN" sz="1800" dirty="0"/>
                  <a:t>Training data is</a:t>
                </a:r>
                <a14:m>
                  <m:oMath xmlns:m="http://schemas.openxmlformats.org/officeDocument/2006/math">
                    <m:d>
                      <m:dPr>
                        <m:begChr m:val="{"/>
                        <m:endChr m:val="}"/>
                        <m:ctrlPr>
                          <a:rPr lang="en-IN" sz="1800" i="1" smtClean="0">
                            <a:latin typeface="Cambria Math" panose="02040503050406030204" pitchFamily="18" charset="0"/>
                          </a:rPr>
                        </m:ctrlPr>
                      </m:dPr>
                      <m:e>
                        <m:sSup>
                          <m:sSupPr>
                            <m:ctrlPr>
                              <a:rPr lang="en-IN" sz="1800" i="1" smtClean="0">
                                <a:latin typeface="Cambria Math" panose="02040503050406030204" pitchFamily="18" charset="0"/>
                              </a:rPr>
                            </m:ctrlPr>
                          </m:sSupPr>
                          <m:e>
                            <m:r>
                              <a:rPr lang="en-US" sz="1800" b="1" i="1" smtClean="0">
                                <a:latin typeface="Cambria Math" panose="02040503050406030204" pitchFamily="18" charset="0"/>
                              </a:rPr>
                              <m:t>𝒙</m:t>
                            </m:r>
                          </m:e>
                          <m:sup>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m:t>
                            </m:r>
                          </m:sup>
                        </m:sSup>
                        <m:r>
                          <a:rPr lang="en-US" sz="1800" b="0" i="1" smtClean="0">
                            <a:latin typeface="Cambria Math" panose="02040503050406030204" pitchFamily="18" charset="0"/>
                          </a:rPr>
                          <m:t>,</m:t>
                        </m:r>
                        <m:sSup>
                          <m:sSupPr>
                            <m:ctrlPr>
                              <a:rPr lang="en-IN" sz="1800" i="1">
                                <a:latin typeface="Cambria Math" panose="02040503050406030204" pitchFamily="18" charset="0"/>
                              </a:rPr>
                            </m:ctrlPr>
                          </m:sSupPr>
                          <m:e>
                            <m:r>
                              <a:rPr lang="en-US" sz="1800" b="0" i="1" smtClean="0">
                                <a:latin typeface="Cambria Math" panose="02040503050406030204" pitchFamily="18" charset="0"/>
                              </a:rPr>
                              <m:t>𝑦</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r>
                          <a:rPr lang="en-US" sz="1800" b="0" i="1" smtClean="0">
                            <a:latin typeface="Cambria Math" charset="0"/>
                          </a:rPr>
                          <m:t>:</m:t>
                        </m:r>
                        <m:r>
                          <a:rPr lang="en-US" sz="1800" b="0" i="1" smtClean="0">
                            <a:latin typeface="Cambria Math" charset="0"/>
                          </a:rPr>
                          <m:t>𝑖</m:t>
                        </m:r>
                        <m:r>
                          <a:rPr lang="en-US" sz="1800" b="0" i="1" smtClean="0">
                            <a:latin typeface="Cambria Math" charset="0"/>
                          </a:rPr>
                          <m:t>=1,…,</m:t>
                        </m:r>
                        <m:r>
                          <a:rPr lang="en-US" sz="1800" b="0" i="1" smtClean="0">
                            <a:latin typeface="Cambria Math" charset="0"/>
                          </a:rPr>
                          <m:t>𝑁</m:t>
                        </m:r>
                      </m:e>
                    </m:d>
                  </m:oMath>
                </a14:m>
                <a:r>
                  <a:rPr lang="en-IN" sz="1800" dirty="0"/>
                  <a:t> coming from probability distribution </a:t>
                </a:r>
                <a14:m>
                  <m:oMath xmlns:m="http://schemas.openxmlformats.org/officeDocument/2006/math">
                    <m:r>
                      <a:rPr lang="en-US" sz="1800" b="0" i="1" smtClean="0">
                        <a:latin typeface="Cambria Math" charset="0"/>
                        <a:ea typeface="Cambria Math" charset="0"/>
                        <a:cs typeface="Cambria Math" charset="0"/>
                      </a:rPr>
                      <m:t>𝒟</m:t>
                    </m:r>
                    <m:r>
                      <a:rPr lang="en-US" sz="1800" b="0" i="1" smtClean="0">
                        <a:latin typeface="Cambria Math" charset="0"/>
                      </a:rPr>
                      <m:t>(</m:t>
                    </m:r>
                    <m:r>
                      <a:rPr lang="en-US" sz="1800" b="1" i="1" smtClean="0">
                        <a:latin typeface="Cambria Math" charset="0"/>
                      </a:rPr>
                      <m:t>𝒙</m:t>
                    </m:r>
                    <m:r>
                      <a:rPr lang="en-US" sz="1800" b="1" i="1" smtClean="0">
                        <a:latin typeface="Cambria Math" charset="0"/>
                      </a:rPr>
                      <m:t>,</m:t>
                    </m:r>
                    <m:r>
                      <a:rPr lang="en-US" sz="1800" b="0" i="1" smtClean="0">
                        <a:latin typeface="Cambria Math" charset="0"/>
                      </a:rPr>
                      <m:t>𝑦</m:t>
                    </m:r>
                    <m:r>
                      <a:rPr lang="en-US" sz="1800" b="0" i="1" smtClean="0">
                        <a:latin typeface="Cambria Math" charset="0"/>
                      </a:rPr>
                      <m:t>)</m:t>
                    </m:r>
                  </m:oMath>
                </a14:m>
                <a:endParaRPr lang="en-IN" sz="1800" dirty="0"/>
              </a:p>
              <a:p>
                <a:pPr marL="285750" indent="-285750">
                  <a:buFont typeface="Arial" charset="0"/>
                  <a:buChar char="•"/>
                </a:pPr>
                <a:r>
                  <a:rPr lang="en-IN" dirty="0"/>
                  <a:t>Let the neural network learns the output functions as </a:t>
                </a:r>
                <a14:m>
                  <m:oMath xmlns:m="http://schemas.openxmlformats.org/officeDocument/2006/math">
                    <m:sSup>
                      <m:sSupPr>
                        <m:ctrlPr>
                          <a:rPr lang="en-IN" i="1" smtClean="0">
                            <a:latin typeface="Cambria Math" panose="02040503050406030204" pitchFamily="18" charset="0"/>
                          </a:rPr>
                        </m:ctrlPr>
                      </m:sSupPr>
                      <m:e>
                        <m:r>
                          <a:rPr lang="en-US" b="0" i="1" smtClean="0">
                            <a:latin typeface="Cambria Math" charset="0"/>
                          </a:rPr>
                          <m:t>𝑔</m:t>
                        </m:r>
                      </m:e>
                      <m:sup>
                        <m:r>
                          <a:rPr lang="en-IN" i="1" smtClean="0">
                            <a:latin typeface="Cambria Math" charset="0"/>
                            <a:ea typeface="Cambria Math" charset="0"/>
                            <a:cs typeface="Cambria Math" charset="0"/>
                          </a:rPr>
                          <m:t>𝒟</m:t>
                        </m:r>
                      </m:sup>
                    </m:sSup>
                    <m:r>
                      <a:rPr lang="en-US" b="0" i="1" smtClean="0">
                        <a:latin typeface="Cambria Math" charset="0"/>
                      </a:rPr>
                      <m:t>(</m:t>
                    </m:r>
                    <m:r>
                      <a:rPr lang="en-US" b="1" i="1" smtClean="0">
                        <a:latin typeface="Cambria Math" charset="0"/>
                      </a:rPr>
                      <m:t>𝒙</m:t>
                    </m:r>
                    <m:r>
                      <a:rPr lang="en-US" b="0" i="1" smtClean="0">
                        <a:latin typeface="Cambria Math" charset="0"/>
                      </a:rPr>
                      <m:t>)</m:t>
                    </m:r>
                  </m:oMath>
                </a14:m>
                <a:r>
                  <a:rPr lang="en-IN" sz="1800" dirty="0"/>
                  <a:t> and the loss is denoted as </a:t>
                </a:r>
                <a14:m>
                  <m:oMath xmlns:m="http://schemas.openxmlformats.org/officeDocument/2006/math">
                    <m:r>
                      <a:rPr lang="en-US" sz="1800" b="0" i="1" smtClean="0">
                        <a:latin typeface="Cambria Math" charset="0"/>
                      </a:rPr>
                      <m:t>𝑙</m:t>
                    </m:r>
                    <m:r>
                      <a:rPr lang="en-US" sz="1800" b="0" i="1" smtClean="0">
                        <a:latin typeface="Cambria Math" charset="0"/>
                      </a:rPr>
                      <m:t>(</m:t>
                    </m:r>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d>
                      <m:dPr>
                        <m:ctrlPr>
                          <a:rPr lang="en-US" i="1">
                            <a:latin typeface="Cambria Math" panose="02040503050406030204" pitchFamily="18" charset="0"/>
                            <a:ea typeface="Cambria Math" charset="0"/>
                            <a:cs typeface="Cambria Math" charset="0"/>
                          </a:rPr>
                        </m:ctrlPr>
                      </m:dPr>
                      <m:e>
                        <m:r>
                          <a:rPr lang="en-US" b="1" i="1">
                            <a:latin typeface="Cambria Math" charset="0"/>
                          </a:rPr>
                          <m:t>𝒙</m:t>
                        </m:r>
                      </m:e>
                    </m:d>
                    <m:r>
                      <a:rPr lang="en-US" b="0" i="1" smtClean="0">
                        <a:latin typeface="Cambria Math" charset="0"/>
                      </a:rPr>
                      <m:t>,</m:t>
                    </m:r>
                    <m:r>
                      <a:rPr lang="en-US" b="0" i="1" smtClean="0">
                        <a:latin typeface="Cambria Math" charset="0"/>
                      </a:rPr>
                      <m:t>𝑦</m:t>
                    </m:r>
                    <m:r>
                      <a:rPr lang="en-US" sz="1800" b="0" i="1" smtClean="0">
                        <a:latin typeface="Cambria Math" charset="0"/>
                      </a:rPr>
                      <m:t>)</m:t>
                    </m:r>
                  </m:oMath>
                </a14:m>
                <a:endParaRPr lang="en-IN" sz="1800" dirty="0"/>
              </a:p>
              <a:p>
                <a:pPr marL="285750" indent="-285750">
                  <a:buFont typeface="Arial" charset="0"/>
                  <a:buChar char="•"/>
                </a:pPr>
                <a:r>
                  <a:rPr lang="en-IN" sz="1800" dirty="0"/>
                  <a:t>What we want to minimize is the </a:t>
                </a:r>
                <a:r>
                  <a:rPr lang="en-IN" sz="1800" u="sng" dirty="0"/>
                  <a:t>expected risk</a:t>
                </a:r>
                <a:br>
                  <a:rPr lang="en-IN" sz="1800" dirty="0"/>
                </a:br>
                <a14:m>
                  <m:oMath xmlns:m="http://schemas.openxmlformats.org/officeDocument/2006/math">
                    <m:r>
                      <m:rPr>
                        <m:sty m:val="p"/>
                      </m:rPr>
                      <a:rPr lang="en-US" sz="1800" b="0" i="0" smtClean="0">
                        <a:latin typeface="Cambria Math" charset="0"/>
                        <a:ea typeface="Cambria Math" charset="0"/>
                        <a:cs typeface="Cambria Math" charset="0"/>
                      </a:rPr>
                      <m:t>E</m:t>
                    </m:r>
                    <m:d>
                      <m:dPr>
                        <m:ctrlPr>
                          <a:rPr lang="en-US" sz="1800" b="0" i="1" smtClean="0">
                            <a:latin typeface="Cambria Math" panose="02040503050406030204" pitchFamily="18" charset="0"/>
                            <a:ea typeface="Cambria Math" charset="0"/>
                            <a:cs typeface="Cambria Math" charset="0"/>
                          </a:rPr>
                        </m:ctrlPr>
                      </m:dPr>
                      <m:e>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e>
                    </m:d>
                    <m:r>
                      <a:rPr lang="en-US" sz="1800" b="0" i="1" smtClean="0">
                        <a:latin typeface="Cambria Math" charset="0"/>
                      </a:rPr>
                      <m:t>=</m:t>
                    </m:r>
                    <m:nary>
                      <m:naryPr>
                        <m:limLoc m:val="undOvr"/>
                        <m:subHide m:val="on"/>
                        <m:supHide m:val="on"/>
                        <m:ctrlPr>
                          <a:rPr lang="en-US" sz="1800" b="0" i="1" smtClean="0">
                            <a:latin typeface="Cambria Math" panose="02040503050406030204" pitchFamily="18" charset="0"/>
                          </a:rPr>
                        </m:ctrlPr>
                      </m:naryPr>
                      <m:sub/>
                      <m:sup/>
                      <m:e>
                        <m:r>
                          <a:rPr lang="en-US" i="1">
                            <a:latin typeface="Cambria Math" charset="0"/>
                          </a:rPr>
                          <m:t>𝑙</m:t>
                        </m:r>
                        <m:d>
                          <m:dPr>
                            <m:ctrlPr>
                              <a:rPr lang="en-US" i="1">
                                <a:latin typeface="Cambria Math" panose="02040503050406030204" pitchFamily="18" charset="0"/>
                              </a:rPr>
                            </m:ctrlPr>
                          </m:dPr>
                          <m:e>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d>
                              <m:dPr>
                                <m:ctrlPr>
                                  <a:rPr lang="en-US" i="1">
                                    <a:latin typeface="Cambria Math" panose="02040503050406030204" pitchFamily="18" charset="0"/>
                                    <a:ea typeface="Cambria Math" charset="0"/>
                                    <a:cs typeface="Cambria Math" charset="0"/>
                                  </a:rPr>
                                </m:ctrlPr>
                              </m:dPr>
                              <m:e>
                                <m:r>
                                  <a:rPr lang="en-US" b="1" i="1">
                                    <a:latin typeface="Cambria Math" charset="0"/>
                                  </a:rPr>
                                  <m:t>𝒙</m:t>
                                </m:r>
                              </m:e>
                            </m:d>
                            <m:r>
                              <a:rPr lang="en-US" i="1">
                                <a:latin typeface="Cambria Math" charset="0"/>
                              </a:rPr>
                              <m:t>,</m:t>
                            </m:r>
                            <m:r>
                              <a:rPr lang="en-US" i="1">
                                <a:latin typeface="Cambria Math" charset="0"/>
                              </a:rPr>
                              <m:t>𝑦</m:t>
                            </m:r>
                          </m:e>
                        </m:d>
                      </m:e>
                    </m:nary>
                    <m:r>
                      <a:rPr lang="en-US" sz="1800" b="0" i="1" smtClean="0">
                        <a:latin typeface="Cambria Math" charset="0"/>
                      </a:rPr>
                      <m:t>𝑑</m:t>
                    </m:r>
                    <m:r>
                      <a:rPr lang="en-US" i="1">
                        <a:latin typeface="Cambria Math" charset="0"/>
                        <a:ea typeface="Cambria Math" charset="0"/>
                        <a:cs typeface="Cambria Math" charset="0"/>
                      </a:rPr>
                      <m:t>𝒟</m:t>
                    </m:r>
                    <m:d>
                      <m:dPr>
                        <m:ctrlPr>
                          <a:rPr lang="en-US" i="1">
                            <a:latin typeface="Cambria Math" panose="02040503050406030204" pitchFamily="18" charset="0"/>
                            <a:ea typeface="Cambria Math" charset="0"/>
                            <a:cs typeface="Cambria Math" charset="0"/>
                          </a:rPr>
                        </m:ctrlPr>
                      </m:dPr>
                      <m:e>
                        <m:r>
                          <a:rPr lang="en-US" b="1" i="1">
                            <a:latin typeface="Cambria Math" charset="0"/>
                          </a:rPr>
                          <m:t>𝒙</m:t>
                        </m:r>
                        <m:r>
                          <a:rPr lang="en-US" b="1" i="1">
                            <a:latin typeface="Cambria Math" charset="0"/>
                          </a:rPr>
                          <m:t>,</m:t>
                        </m:r>
                        <m:r>
                          <a:rPr lang="en-US" i="1">
                            <a:latin typeface="Cambria Math" charset="0"/>
                          </a:rPr>
                          <m:t>𝑦</m:t>
                        </m:r>
                      </m:e>
                    </m:d>
                    <m:r>
                      <a:rPr lang="en-US" b="0" i="1" smtClean="0">
                        <a:latin typeface="Cambria Math" charset="0"/>
                      </a:rPr>
                      <m:t>=</m:t>
                    </m:r>
                    <m:r>
                      <a:rPr lang="en-IN" i="1">
                        <a:latin typeface="Cambria Math" charset="0"/>
                        <a:ea typeface="Cambria Math" charset="0"/>
                        <a:cs typeface="Cambria Math" charset="0"/>
                      </a:rPr>
                      <m:t>𝔼</m:t>
                    </m:r>
                    <m:d>
                      <m:dPr>
                        <m:ctrlPr>
                          <a:rPr lang="en-US" i="1">
                            <a:latin typeface="Cambria Math" panose="02040503050406030204" pitchFamily="18" charset="0"/>
                            <a:ea typeface="Cambria Math" charset="0"/>
                            <a:cs typeface="Cambria Math" charset="0"/>
                          </a:rPr>
                        </m:ctrlPr>
                      </m:dPr>
                      <m:e>
                        <m:r>
                          <a:rPr lang="en-US" i="1">
                            <a:latin typeface="Cambria Math" charset="0"/>
                          </a:rPr>
                          <m:t>𝑙</m:t>
                        </m:r>
                        <m:d>
                          <m:dPr>
                            <m:ctrlPr>
                              <a:rPr lang="en-US" i="1">
                                <a:latin typeface="Cambria Math" panose="02040503050406030204" pitchFamily="18" charset="0"/>
                              </a:rPr>
                            </m:ctrlPr>
                          </m:dPr>
                          <m:e>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d>
                              <m:dPr>
                                <m:ctrlPr>
                                  <a:rPr lang="en-US" i="1">
                                    <a:latin typeface="Cambria Math" panose="02040503050406030204" pitchFamily="18" charset="0"/>
                                    <a:ea typeface="Cambria Math" charset="0"/>
                                    <a:cs typeface="Cambria Math" charset="0"/>
                                  </a:rPr>
                                </m:ctrlPr>
                              </m:dPr>
                              <m:e>
                                <m:r>
                                  <a:rPr lang="en-US" b="1" i="1">
                                    <a:latin typeface="Cambria Math" charset="0"/>
                                  </a:rPr>
                                  <m:t>𝒙</m:t>
                                </m:r>
                              </m:e>
                            </m:d>
                            <m:r>
                              <a:rPr lang="en-US" i="1">
                                <a:latin typeface="Cambria Math" charset="0"/>
                              </a:rPr>
                              <m:t>,</m:t>
                            </m:r>
                            <m:r>
                              <a:rPr lang="en-US" i="1">
                                <a:latin typeface="Cambria Math" charset="0"/>
                              </a:rPr>
                              <m:t>𝑦</m:t>
                            </m:r>
                          </m:e>
                        </m:d>
                      </m:e>
                    </m:d>
                  </m:oMath>
                </a14:m>
                <a:endParaRPr lang="en-IN" sz="1800" dirty="0"/>
              </a:p>
              <a:p>
                <a:pPr marL="285750" indent="-285750">
                  <a:buFont typeface="Arial" charset="0"/>
                  <a:buChar char="•"/>
                </a:pPr>
                <a:r>
                  <a:rPr lang="en-IN" dirty="0"/>
                  <a:t>If we could minimize this risk we would have got the true optimal function</a:t>
                </a:r>
                <a:br>
                  <a:rPr lang="en-IN" dirty="0"/>
                </a:br>
                <a14:m>
                  <m:oMath xmlns:m="http://schemas.openxmlformats.org/officeDocument/2006/math">
                    <m:r>
                      <a:rPr lang="en-US" b="0" i="1" smtClean="0">
                        <a:latin typeface="Cambria Math" charset="0"/>
                        <a:ea typeface="Cambria Math" charset="0"/>
                        <a:cs typeface="Cambria Math" charset="0"/>
                      </a:rPr>
                      <m:t>𝑓</m:t>
                    </m:r>
                    <m:r>
                      <a:rPr lang="en-US" b="0" i="1" smtClean="0">
                        <a:latin typeface="Cambria Math" charset="0"/>
                        <a:ea typeface="Cambria Math" charset="0"/>
                        <a:cs typeface="Cambria Math" charset="0"/>
                      </a:rPr>
                      <m:t>=</m:t>
                    </m:r>
                    <m:r>
                      <m:rPr>
                        <m:sty m:val="p"/>
                      </m:rPr>
                      <a:rPr lang="en-US" i="1">
                        <a:latin typeface="Cambria Math" charset="0"/>
                      </a:rPr>
                      <m:t>arg</m:t>
                    </m:r>
                    <m:func>
                      <m:funcPr>
                        <m:ctrlPr>
                          <a:rPr lang="mr-IN" i="1">
                            <a:latin typeface="Cambria Math" panose="02040503050406030204" pitchFamily="18" charset="0"/>
                          </a:rPr>
                        </m:ctrlPr>
                      </m:funcPr>
                      <m:fName>
                        <m:limLow>
                          <m:limLowPr>
                            <m:ctrlPr>
                              <a:rPr lang="mr-IN" i="1">
                                <a:latin typeface="Cambria Math" panose="02040503050406030204" pitchFamily="18" charset="0"/>
                              </a:rPr>
                            </m:ctrlPr>
                          </m:limLowPr>
                          <m:e>
                            <m:r>
                              <m:rPr>
                                <m:sty m:val="p"/>
                              </m:rPr>
                              <a:rPr lang="mr-IN">
                                <a:latin typeface="Cambria Math" charset="0"/>
                              </a:rPr>
                              <m:t>min</m:t>
                            </m:r>
                          </m:e>
                          <m:lim>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lim>
                        </m:limLow>
                      </m:fName>
                      <m:e>
                        <m:r>
                          <m:rPr>
                            <m:sty m:val="p"/>
                          </m:rPr>
                          <a:rPr lang="en-US">
                            <a:latin typeface="Cambria Math" charset="0"/>
                            <a:ea typeface="Cambria Math" charset="0"/>
                            <a:cs typeface="Cambria Math" charset="0"/>
                          </a:rPr>
                          <m:t>E</m:t>
                        </m:r>
                        <m:d>
                          <m:dPr>
                            <m:ctrlPr>
                              <a:rPr lang="en-US" i="1">
                                <a:latin typeface="Cambria Math" panose="02040503050406030204" pitchFamily="18" charset="0"/>
                                <a:ea typeface="Cambria Math" charset="0"/>
                                <a:cs typeface="Cambria Math" charset="0"/>
                              </a:rPr>
                            </m:ctrlPr>
                          </m:dPr>
                          <m:e>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e>
                        </m:d>
                      </m:e>
                    </m:func>
                  </m:oMath>
                </a14:m>
                <a:endParaRPr lang="en-IN" sz="1800" dirty="0"/>
              </a:p>
              <a:p>
                <a:pPr marL="285750" indent="-285750">
                  <a:buFont typeface="Arial" charset="0"/>
                  <a:buChar char="•"/>
                </a:pPr>
                <a:r>
                  <a:rPr lang="en-IN" dirty="0"/>
                  <a:t>But we don’t know the actual distribution that generates the data. So, what we actually minimize is the </a:t>
                </a:r>
                <a:r>
                  <a:rPr lang="en-IN" u="sng" dirty="0"/>
                  <a:t>empirical risk</a:t>
                </a:r>
                <a:br>
                  <a:rPr lang="en-IN" dirty="0"/>
                </a:br>
                <a14:m>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m:rPr>
                            <m:sty m:val="p"/>
                          </m:rPr>
                          <a:rPr lang="en-US">
                            <a:latin typeface="Cambria Math" charset="0"/>
                            <a:ea typeface="Cambria Math" charset="0"/>
                            <a:cs typeface="Cambria Math" charset="0"/>
                          </a:rPr>
                          <m:t>E</m:t>
                        </m:r>
                      </m:e>
                      <m:sub>
                        <m:r>
                          <m:rPr>
                            <m:sty m:val="p"/>
                          </m:rPr>
                          <a:rPr lang="en-US" b="0" i="0" smtClean="0">
                            <a:latin typeface="Cambria Math" charset="0"/>
                            <a:ea typeface="Cambria Math" charset="0"/>
                            <a:cs typeface="Cambria Math" charset="0"/>
                          </a:rPr>
                          <m:t>n</m:t>
                        </m:r>
                      </m:sub>
                    </m:sSub>
                    <m:d>
                      <m:dPr>
                        <m:ctrlPr>
                          <a:rPr lang="en-US" i="1">
                            <a:latin typeface="Cambria Math" panose="02040503050406030204" pitchFamily="18" charset="0"/>
                            <a:ea typeface="Cambria Math" charset="0"/>
                            <a:cs typeface="Cambria Math" charset="0"/>
                          </a:rPr>
                        </m:ctrlPr>
                      </m:dPr>
                      <m:e>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e>
                    </m:d>
                    <m:r>
                      <a:rPr lang="en-US" i="1">
                        <a:latin typeface="Cambria Math" charset="0"/>
                      </a:rPr>
                      <m:t>=</m:t>
                    </m:r>
                    <m:f>
                      <m:fPr>
                        <m:ctrlPr>
                          <a:rPr lang="mr-IN"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𝑁</m:t>
                        </m:r>
                      </m:den>
                    </m:f>
                    <m:nary>
                      <m:naryPr>
                        <m:chr m:val="∑"/>
                        <m:ctrlPr>
                          <a:rPr lang="is-IS"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𝑁</m:t>
                        </m:r>
                      </m:sup>
                      <m:e>
                        <m:r>
                          <a:rPr lang="en-US" i="1">
                            <a:latin typeface="Cambria Math" charset="0"/>
                          </a:rPr>
                          <m:t>𝑙</m:t>
                        </m:r>
                        <m:d>
                          <m:dPr>
                            <m:ctrlPr>
                              <a:rPr lang="en-US" i="1">
                                <a:latin typeface="Cambria Math" panose="02040503050406030204" pitchFamily="18" charset="0"/>
                              </a:rPr>
                            </m:ctrlPr>
                          </m:dPr>
                          <m:e>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d>
                              <m:dPr>
                                <m:ctrlPr>
                                  <a:rPr lang="en-US" i="1">
                                    <a:latin typeface="Cambria Math" panose="02040503050406030204" pitchFamily="18" charset="0"/>
                                    <a:ea typeface="Cambria Math" charset="0"/>
                                    <a:cs typeface="Cambria Math" charset="0"/>
                                  </a:rPr>
                                </m:ctrlPr>
                              </m:dPr>
                              <m:e>
                                <m:sSub>
                                  <m:sSubPr>
                                    <m:ctrlPr>
                                      <a:rPr lang="en-US" b="1" i="1" smtClean="0">
                                        <a:latin typeface="Cambria Math" panose="02040503050406030204" pitchFamily="18" charset="0"/>
                                      </a:rPr>
                                    </m:ctrlPr>
                                  </m:sSubPr>
                                  <m:e>
                                    <m:r>
                                      <a:rPr lang="en-US" b="1" i="1">
                                        <a:latin typeface="Cambria Math" charset="0"/>
                                      </a:rPr>
                                      <m:t>𝒙</m:t>
                                    </m:r>
                                  </m:e>
                                  <m:sub>
                                    <m:r>
                                      <a:rPr lang="en-US" b="1" i="1" smtClean="0">
                                        <a:latin typeface="Cambria Math" charset="0"/>
                                      </a:rPr>
                                      <m:t>𝒊</m:t>
                                    </m:r>
                                  </m:sub>
                                </m:sSub>
                              </m:e>
                            </m:d>
                            <m:r>
                              <a:rPr lang="en-US" i="1">
                                <a:latin typeface="Cambria Math" charset="0"/>
                              </a:rPr>
                              <m:t>,</m:t>
                            </m:r>
                            <m:sSub>
                              <m:sSubPr>
                                <m:ctrlPr>
                                  <a:rPr lang="en-US" b="0" i="1" smtClean="0">
                                    <a:latin typeface="Cambria Math" panose="02040503050406030204" pitchFamily="18" charset="0"/>
                                  </a:rPr>
                                </m:ctrlPr>
                              </m:sSubPr>
                              <m:e>
                                <m:r>
                                  <a:rPr lang="en-US" i="1">
                                    <a:latin typeface="Cambria Math" charset="0"/>
                                  </a:rPr>
                                  <m:t>𝑦</m:t>
                                </m:r>
                              </m:e>
                              <m:sub>
                                <m:r>
                                  <a:rPr lang="en-US" b="0" i="1" smtClean="0">
                                    <a:latin typeface="Cambria Math" charset="0"/>
                                  </a:rPr>
                                  <m:t>𝑖</m:t>
                                </m:r>
                              </m:sub>
                            </m:sSub>
                          </m:e>
                        </m:d>
                      </m:e>
                    </m:nary>
                    <m:r>
                      <a:rPr lang="en-US" i="1">
                        <a:latin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IN" i="1">
                            <a:latin typeface="Cambria Math" charset="0"/>
                            <a:ea typeface="Cambria Math" charset="0"/>
                            <a:cs typeface="Cambria Math" charset="0"/>
                          </a:rPr>
                          <m:t>𝔼</m:t>
                        </m:r>
                      </m:e>
                      <m:sub>
                        <m:r>
                          <a:rPr lang="en-US" b="0" i="1" smtClean="0">
                            <a:latin typeface="Cambria Math" charset="0"/>
                            <a:ea typeface="Cambria Math" charset="0"/>
                            <a:cs typeface="Cambria Math" charset="0"/>
                          </a:rPr>
                          <m:t>𝑛</m:t>
                        </m:r>
                      </m:sub>
                    </m:sSub>
                    <m:d>
                      <m:dPr>
                        <m:ctrlPr>
                          <a:rPr lang="en-US" i="1">
                            <a:latin typeface="Cambria Math" panose="02040503050406030204" pitchFamily="18" charset="0"/>
                            <a:ea typeface="Cambria Math" charset="0"/>
                            <a:cs typeface="Cambria Math" charset="0"/>
                          </a:rPr>
                        </m:ctrlPr>
                      </m:dPr>
                      <m:e>
                        <m:r>
                          <a:rPr lang="en-US" i="1">
                            <a:latin typeface="Cambria Math" charset="0"/>
                          </a:rPr>
                          <m:t>𝑙</m:t>
                        </m:r>
                        <m:d>
                          <m:dPr>
                            <m:ctrlPr>
                              <a:rPr lang="en-US" i="1">
                                <a:latin typeface="Cambria Math" panose="02040503050406030204" pitchFamily="18" charset="0"/>
                              </a:rPr>
                            </m:ctrlPr>
                          </m:dPr>
                          <m:e>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d>
                              <m:dPr>
                                <m:ctrlPr>
                                  <a:rPr lang="en-US" i="1">
                                    <a:latin typeface="Cambria Math" panose="02040503050406030204" pitchFamily="18" charset="0"/>
                                    <a:ea typeface="Cambria Math" charset="0"/>
                                    <a:cs typeface="Cambria Math" charset="0"/>
                                  </a:rPr>
                                </m:ctrlPr>
                              </m:dPr>
                              <m:e>
                                <m:r>
                                  <a:rPr lang="en-US" b="1" i="1">
                                    <a:latin typeface="Cambria Math" charset="0"/>
                                  </a:rPr>
                                  <m:t>𝒙</m:t>
                                </m:r>
                              </m:e>
                            </m:d>
                            <m:r>
                              <a:rPr lang="en-US" i="1">
                                <a:latin typeface="Cambria Math" charset="0"/>
                              </a:rPr>
                              <m:t>,</m:t>
                            </m:r>
                            <m:r>
                              <a:rPr lang="en-US" i="1">
                                <a:latin typeface="Cambria Math" charset="0"/>
                              </a:rPr>
                              <m:t>𝑦</m:t>
                            </m:r>
                          </m:e>
                        </m:d>
                      </m:e>
                    </m:d>
                  </m:oMath>
                </a14:m>
                <a:endParaRPr lang="en-IN" sz="1800" dirty="0"/>
              </a:p>
              <a:p>
                <a:pPr marL="285750" indent="-285750">
                  <a:buFont typeface="Arial" charset="0"/>
                  <a:buChar char="•"/>
                </a:pPr>
                <a:r>
                  <a:rPr lang="en-IN" dirty="0"/>
                  <a:t>We choose a family </a:t>
                </a:r>
                <a14:m>
                  <m:oMath xmlns:m="http://schemas.openxmlformats.org/officeDocument/2006/math">
                    <m:r>
                      <a:rPr lang="en-IN" i="1" smtClean="0">
                        <a:latin typeface="Cambria Math" charset="0"/>
                        <a:ea typeface="Cambria Math" charset="0"/>
                        <a:cs typeface="Cambria Math" charset="0"/>
                      </a:rPr>
                      <m:t>ℋ</m:t>
                    </m:r>
                  </m:oMath>
                </a14:m>
                <a:r>
                  <a:rPr lang="en-IN" dirty="0"/>
                  <a:t>of candidate prediction functions and find the function that minimizes the </a:t>
                </a:r>
                <a:r>
                  <a:rPr lang="en-IN" u="sng" dirty="0"/>
                  <a:t>empirical risk</a:t>
                </a:r>
                <a:br>
                  <a:rPr lang="en-IN" dirty="0"/>
                </a:br>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charset="0"/>
                          </a:rPr>
                          <m:t>𝑔</m:t>
                        </m:r>
                      </m:e>
                      <m:sub>
                        <m:r>
                          <m:rPr>
                            <m:sty m:val="p"/>
                          </m:rPr>
                          <a:rPr lang="en-US" b="0" i="0" smtClean="0">
                            <a:latin typeface="Cambria Math" charset="0"/>
                          </a:rPr>
                          <m:t>n</m:t>
                        </m:r>
                      </m:sub>
                      <m:sup>
                        <m:r>
                          <a:rPr lang="en-US">
                            <a:latin typeface="Cambria Math" charset="0"/>
                            <a:ea typeface="Cambria Math" charset="0"/>
                            <a:cs typeface="Cambria Math" charset="0"/>
                          </a:rPr>
                          <m:t>𝒟</m:t>
                        </m:r>
                      </m:sup>
                    </m:sSubSup>
                    <m:r>
                      <a:rPr lang="en-US" b="0" i="1" smtClean="0">
                        <a:latin typeface="Cambria Math" charset="0"/>
                      </a:rPr>
                      <m:t>=</m:t>
                    </m:r>
                    <m:r>
                      <m:rPr>
                        <m:sty m:val="p"/>
                      </m:rPr>
                      <a:rPr lang="en-US" b="0" i="1" smtClean="0">
                        <a:latin typeface="Cambria Math" charset="0"/>
                      </a:rPr>
                      <m:t>arg</m:t>
                    </m:r>
                    <m:func>
                      <m:funcPr>
                        <m:ctrlPr>
                          <a:rPr lang="mr-IN" b="0" i="1" smtClean="0">
                            <a:latin typeface="Cambria Math" panose="02040503050406030204" pitchFamily="18" charset="0"/>
                          </a:rPr>
                        </m:ctrlPr>
                      </m:funcPr>
                      <m:fName>
                        <m:limLow>
                          <m:limLowPr>
                            <m:ctrlPr>
                              <a:rPr lang="mr-IN" b="0" i="1" smtClean="0">
                                <a:latin typeface="Cambria Math" panose="02040503050406030204" pitchFamily="18" charset="0"/>
                              </a:rPr>
                            </m:ctrlPr>
                          </m:limLowPr>
                          <m:e>
                            <m:r>
                              <m:rPr>
                                <m:sty m:val="p"/>
                              </m:rPr>
                              <a:rPr lang="mr-IN" b="0" i="0" smtClean="0">
                                <a:latin typeface="Cambria Math" charset="0"/>
                              </a:rPr>
                              <m:t>min</m:t>
                            </m:r>
                          </m:e>
                          <m:lim>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ℋ</m:t>
                            </m:r>
                          </m:lim>
                        </m:limLow>
                      </m:fName>
                      <m:e>
                        <m:sSub>
                          <m:sSubPr>
                            <m:ctrlPr>
                              <a:rPr lang="en-US" i="1">
                                <a:latin typeface="Cambria Math" panose="02040503050406030204" pitchFamily="18" charset="0"/>
                                <a:ea typeface="Cambria Math" charset="0"/>
                                <a:cs typeface="Cambria Math" charset="0"/>
                              </a:rPr>
                            </m:ctrlPr>
                          </m:sSubPr>
                          <m:e>
                            <m:r>
                              <m:rPr>
                                <m:sty m:val="p"/>
                              </m:rPr>
                              <a:rPr lang="en-US">
                                <a:latin typeface="Cambria Math" charset="0"/>
                                <a:ea typeface="Cambria Math" charset="0"/>
                                <a:cs typeface="Cambria Math" charset="0"/>
                              </a:rPr>
                              <m:t>E</m:t>
                            </m:r>
                          </m:e>
                          <m:sub>
                            <m:r>
                              <m:rPr>
                                <m:sty m:val="p"/>
                              </m:rPr>
                              <a:rPr lang="en-US">
                                <a:latin typeface="Cambria Math" charset="0"/>
                                <a:ea typeface="Cambria Math" charset="0"/>
                                <a:cs typeface="Cambria Math" charset="0"/>
                              </a:rPr>
                              <m:t>n</m:t>
                            </m:r>
                          </m:sub>
                        </m:sSub>
                        <m:d>
                          <m:dPr>
                            <m:ctrlPr>
                              <a:rPr lang="en-US" i="1">
                                <a:latin typeface="Cambria Math" panose="02040503050406030204" pitchFamily="18" charset="0"/>
                                <a:ea typeface="Cambria Math" charset="0"/>
                                <a:cs typeface="Cambria Math" charset="0"/>
                              </a:rPr>
                            </m:ctrlPr>
                          </m:dPr>
                          <m:e>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e>
                        </m:d>
                      </m:e>
                    </m:func>
                  </m:oMath>
                </a14:m>
                <a:endParaRPr lang="en-IN" sz="1800" dirty="0"/>
              </a:p>
              <a:p>
                <a:pPr marL="285750" indent="-285750">
                  <a:buFont typeface="Arial" charset="0"/>
                  <a:buChar char="•"/>
                </a:pPr>
                <a:r>
                  <a:rPr lang="en-IN" dirty="0"/>
                  <a:t>Since </a:t>
                </a:r>
                <a14:m>
                  <m:oMath xmlns:m="http://schemas.openxmlformats.org/officeDocument/2006/math">
                    <m:r>
                      <a:rPr lang="en-US" b="0" i="1" smtClean="0">
                        <a:latin typeface="Cambria Math" charset="0"/>
                        <a:ea typeface="Cambria Math" charset="0"/>
                        <a:cs typeface="Cambria Math" charset="0"/>
                      </a:rPr>
                      <m:t>𝑓</m:t>
                    </m:r>
                  </m:oMath>
                </a14:m>
                <a:r>
                  <a:rPr lang="en-IN" sz="1800" dirty="0"/>
                  <a:t> </a:t>
                </a:r>
                <a:r>
                  <a:rPr lang="en-IN" dirty="0"/>
                  <a:t>may not be found in the family </a:t>
                </a:r>
                <a14:m>
                  <m:oMath xmlns:m="http://schemas.openxmlformats.org/officeDocument/2006/math">
                    <m:r>
                      <a:rPr lang="en-IN" i="1" smtClean="0">
                        <a:latin typeface="Cambria Math" charset="0"/>
                        <a:ea typeface="Cambria Math" charset="0"/>
                        <a:cs typeface="Cambria Math" charset="0"/>
                      </a:rPr>
                      <m:t>ℋ</m:t>
                    </m:r>
                  </m:oMath>
                </a14:m>
                <a:r>
                  <a:rPr lang="en-IN" dirty="0"/>
                  <a:t>, we also define</a:t>
                </a:r>
                <a:br>
                  <a:rPr lang="en-IN" dirty="0"/>
                </a:br>
                <a14:m>
                  <m:oMath xmlns:m="http://schemas.openxmlformats.org/officeDocument/2006/math">
                    <m:sSubSup>
                      <m:sSubSupPr>
                        <m:ctrlPr>
                          <a:rPr lang="en-US" i="1">
                            <a:latin typeface="Cambria Math" panose="02040503050406030204" pitchFamily="18" charset="0"/>
                            <a:ea typeface="Cambria Math" charset="0"/>
                            <a:cs typeface="Cambria Math" charset="0"/>
                          </a:rPr>
                        </m:ctrlPr>
                      </m:sSubSupPr>
                      <m:e>
                        <m:r>
                          <a:rPr lang="en-US" i="1">
                            <a:latin typeface="Cambria Math" charset="0"/>
                          </a:rPr>
                          <m:t>𝑔</m:t>
                        </m:r>
                      </m:e>
                      <m:sub>
                        <m:r>
                          <a:rPr lang="en-IN" i="1">
                            <a:latin typeface="Cambria Math" charset="0"/>
                            <a:ea typeface="Cambria Math" charset="0"/>
                            <a:cs typeface="Cambria Math" charset="0"/>
                          </a:rPr>
                          <m:t>ℋ</m:t>
                        </m:r>
                        <m:r>
                          <a:rPr lang="en-US" i="1">
                            <a:latin typeface="Cambria Math" charset="0"/>
                            <a:ea typeface="Cambria Math" charset="0"/>
                            <a:cs typeface="Cambria Math" charset="0"/>
                          </a:rPr>
                          <m:t>∗</m:t>
                        </m:r>
                      </m:sub>
                      <m:sup>
                        <m:r>
                          <a:rPr lang="en-IN" i="1">
                            <a:latin typeface="Cambria Math" charset="0"/>
                            <a:ea typeface="Cambria Math" charset="0"/>
                            <a:cs typeface="Cambria Math" charset="0"/>
                          </a:rPr>
                          <m:t>𝒟</m:t>
                        </m:r>
                      </m:sup>
                    </m:sSubSup>
                    <m:r>
                      <a:rPr lang="en-US" i="1">
                        <a:latin typeface="Cambria Math" charset="0"/>
                        <a:ea typeface="Cambria Math" charset="0"/>
                        <a:cs typeface="Cambria Math" charset="0"/>
                      </a:rPr>
                      <m:t>=</m:t>
                    </m:r>
                    <m:r>
                      <m:rPr>
                        <m:sty m:val="p"/>
                      </m:rPr>
                      <a:rPr lang="en-US" i="1">
                        <a:latin typeface="Cambria Math" charset="0"/>
                      </a:rPr>
                      <m:t>arg</m:t>
                    </m:r>
                    <m:func>
                      <m:funcPr>
                        <m:ctrlPr>
                          <a:rPr lang="mr-IN" i="1">
                            <a:latin typeface="Cambria Math" panose="02040503050406030204" pitchFamily="18" charset="0"/>
                          </a:rPr>
                        </m:ctrlPr>
                      </m:funcPr>
                      <m:fName>
                        <m:limLow>
                          <m:limLowPr>
                            <m:ctrlPr>
                              <a:rPr lang="mr-IN" i="1">
                                <a:latin typeface="Cambria Math" panose="02040503050406030204" pitchFamily="18" charset="0"/>
                              </a:rPr>
                            </m:ctrlPr>
                          </m:limLowPr>
                          <m:e>
                            <m:r>
                              <m:rPr>
                                <m:sty m:val="p"/>
                              </m:rPr>
                              <a:rPr lang="mr-IN">
                                <a:latin typeface="Cambria Math" charset="0"/>
                              </a:rPr>
                              <m:t>min</m:t>
                            </m:r>
                          </m:e>
                          <m:lim>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r>
                              <a:rPr lang="en-US" b="0" i="1" smtClean="0">
                                <a:latin typeface="Cambria Math" charset="0"/>
                                <a:ea typeface="Cambria Math" charset="0"/>
                                <a:cs typeface="Cambria Math" charset="0"/>
                              </a:rPr>
                              <m:t>∈</m:t>
                            </m:r>
                            <m:r>
                              <a:rPr lang="en-IN" i="1">
                                <a:latin typeface="Cambria Math" charset="0"/>
                                <a:ea typeface="Cambria Math" charset="0"/>
                                <a:cs typeface="Cambria Math" charset="0"/>
                              </a:rPr>
                              <m:t>ℋ</m:t>
                            </m:r>
                          </m:lim>
                        </m:limLow>
                      </m:fName>
                      <m:e>
                        <m:r>
                          <m:rPr>
                            <m:sty m:val="p"/>
                          </m:rPr>
                          <a:rPr lang="en-US">
                            <a:latin typeface="Cambria Math" charset="0"/>
                            <a:ea typeface="Cambria Math" charset="0"/>
                            <a:cs typeface="Cambria Math" charset="0"/>
                          </a:rPr>
                          <m:t>E</m:t>
                        </m:r>
                        <m:d>
                          <m:dPr>
                            <m:ctrlPr>
                              <a:rPr lang="en-US" i="1">
                                <a:latin typeface="Cambria Math" panose="02040503050406030204" pitchFamily="18" charset="0"/>
                                <a:ea typeface="Cambria Math" charset="0"/>
                                <a:cs typeface="Cambria Math" charset="0"/>
                              </a:rPr>
                            </m:ctrlPr>
                          </m:dPr>
                          <m:e>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e>
                        </m:d>
                      </m:e>
                    </m:func>
                  </m:oMath>
                </a14:m>
                <a:endParaRPr lang="en-IN" sz="1800" dirty="0"/>
              </a:p>
            </p:txBody>
          </p:sp>
        </mc:Choice>
        <mc:Fallback xmlns="">
          <p:sp>
            <p:nvSpPr>
              <p:cNvPr id="7" name="TextBox 6"/>
              <p:cNvSpPr txBox="1">
                <a:spLocks noRot="1" noChangeAspect="1" noMove="1" noResize="1" noEditPoints="1" noAdjustHandles="1" noChangeArrowheads="1" noChangeShapeType="1" noTextEdit="1"/>
              </p:cNvSpPr>
              <p:nvPr/>
            </p:nvSpPr>
            <p:spPr>
              <a:xfrm>
                <a:off x="486884" y="1463894"/>
                <a:ext cx="11239295" cy="4779385"/>
              </a:xfrm>
              <a:prstGeom prst="rect">
                <a:avLst/>
              </a:prstGeom>
              <a:blipFill rotWithShape="0">
                <a:blip r:embed="rId2"/>
                <a:stretch>
                  <a:fillRect l="-1193" t="-1148" r="-325" b="-128"/>
                </a:stretch>
              </a:blipFill>
            </p:spPr>
            <p:txBody>
              <a:bodyPr/>
              <a:lstStyle/>
              <a:p>
                <a:r>
                  <a:rPr lang="en-US">
                    <a:noFill/>
                  </a:rPr>
                  <a:t> </a:t>
                </a:r>
              </a:p>
            </p:txBody>
          </p:sp>
        </mc:Fallback>
      </mc:AlternateContent>
      <p:sp>
        <p:nvSpPr>
          <p:cNvPr id="8"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rgbClr val="434343"/>
                </a:solidFill>
              </a:rPr>
              <a:t>Expected and Empirical Risk</a:t>
            </a:r>
            <a:endParaRPr sz="3600" dirty="0">
              <a:solidFill>
                <a:srgbClr val="434343"/>
              </a:solidFill>
            </a:endParaRPr>
          </a:p>
        </p:txBody>
      </p:sp>
      <p:sp>
        <p:nvSpPr>
          <p:cNvPr id="10" name="Date Placeholder 3"/>
          <p:cNvSpPr>
            <a:spLocks noGrp="1"/>
          </p:cNvSpPr>
          <p:nvPr>
            <p:ph type="dt" sz="half" idx="10"/>
          </p:nvPr>
        </p:nvSpPr>
        <p:spPr>
          <a:xfrm>
            <a:off x="838200" y="6356350"/>
            <a:ext cx="1173997" cy="365125"/>
          </a:xfrm>
        </p:spPr>
        <p:txBody>
          <a:bodyPr/>
          <a:lstStyle/>
          <a:p>
            <a:r>
              <a:rPr lang="en-US"/>
              <a:t>05, 11 Jan, 2021</a:t>
            </a:r>
            <a:endParaRPr lang="en-US" dirty="0"/>
          </a:p>
        </p:txBody>
      </p:sp>
    </p:spTree>
    <p:extLst>
      <p:ext uri="{BB962C8B-B14F-4D97-AF65-F5344CB8AC3E}">
        <p14:creationId xmlns:p14="http://schemas.microsoft.com/office/powerpoint/2010/main" val="177621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p:cNvGraphicFramePr>
                <a:graphicFrameLocks noGrp="1"/>
              </p:cNvGraphicFramePr>
              <p:nvPr/>
            </p:nvGraphicFramePr>
            <p:xfrm>
              <a:off x="569627" y="1619076"/>
              <a:ext cx="11272604" cy="2291080"/>
            </p:xfrm>
            <a:graphic>
              <a:graphicData uri="http://schemas.openxmlformats.org/drawingml/2006/table">
                <a:tbl>
                  <a:tblPr firstRow="1" bandRow="1">
                    <a:effectLst>
                      <a:outerShdw blurRad="50800" dist="76200" dir="2700000" algn="tl" rotWithShape="0">
                        <a:prstClr val="black">
                          <a:alpha val="40000"/>
                        </a:prstClr>
                      </a:outerShdw>
                    </a:effectLst>
                    <a:tableStyleId>{2D5ABB26-0587-4C30-8999-92F81FD0307C}</a:tableStyleId>
                  </a:tblPr>
                  <a:tblGrid>
                    <a:gridCol w="1034321">
                      <a:extLst>
                        <a:ext uri="{9D8B030D-6E8A-4147-A177-3AD203B41FA5}">
                          <a16:colId xmlns:a16="http://schemas.microsoft.com/office/drawing/2014/main" val="20000"/>
                        </a:ext>
                      </a:extLst>
                    </a:gridCol>
                    <a:gridCol w="1813809">
                      <a:extLst>
                        <a:ext uri="{9D8B030D-6E8A-4147-A177-3AD203B41FA5}">
                          <a16:colId xmlns:a16="http://schemas.microsoft.com/office/drawing/2014/main" val="20001"/>
                        </a:ext>
                      </a:extLst>
                    </a:gridCol>
                    <a:gridCol w="3522689">
                      <a:extLst>
                        <a:ext uri="{9D8B030D-6E8A-4147-A177-3AD203B41FA5}">
                          <a16:colId xmlns:a16="http://schemas.microsoft.com/office/drawing/2014/main" val="20002"/>
                        </a:ext>
                      </a:extLst>
                    </a:gridCol>
                    <a:gridCol w="4901785">
                      <a:extLst>
                        <a:ext uri="{9D8B030D-6E8A-4147-A177-3AD203B41FA5}">
                          <a16:colId xmlns:a16="http://schemas.microsoft.com/office/drawing/2014/main" val="20003"/>
                        </a:ext>
                      </a:extLst>
                    </a:gridCol>
                  </a:tblGrid>
                  <a:tr h="370840">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Minimizes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Staying within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𝑓</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expected</a:t>
                          </a:r>
                          <a:r>
                            <a:rPr lang="en-US" baseline="0" dirty="0"/>
                            <a:t> risk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No constraints</a:t>
                          </a:r>
                          <a:r>
                            <a:rPr lang="en-US" baseline="0" dirty="0"/>
                            <a:t> on function family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charset="0"/>
                            <a:buChar char="•"/>
                          </a:pPr>
                          <a:r>
                            <a:rPr lang="en-US" dirty="0"/>
                            <a:t>True data distribution known</a:t>
                          </a:r>
                        </a:p>
                        <a:p>
                          <a:pPr marL="285750" indent="-285750" algn="l">
                            <a:buFont typeface="Arial" charset="0"/>
                            <a:buChar char="•"/>
                          </a:pPr>
                          <a:r>
                            <a:rPr lang="en-US" baseline="0" dirty="0"/>
                            <a:t>Family of functions exhaustive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ea typeface="Cambria Math" charset="0"/>
                                        <a:cs typeface="Cambria Math" charset="0"/>
                                      </a:rPr>
                                    </m:ctrlPr>
                                  </m:sSubSupPr>
                                  <m:e>
                                    <m:r>
                                      <a:rPr lang="en-US" i="1">
                                        <a:latin typeface="Cambria Math" charset="0"/>
                                      </a:rPr>
                                      <m:t>𝑔</m:t>
                                    </m:r>
                                  </m:e>
                                  <m:sub>
                                    <m:r>
                                      <a:rPr lang="en-IN" i="1">
                                        <a:latin typeface="Cambria Math" charset="0"/>
                                        <a:ea typeface="Cambria Math" charset="0"/>
                                        <a:cs typeface="Cambria Math" charset="0"/>
                                      </a:rPr>
                                      <m:t>ℋ</m:t>
                                    </m:r>
                                    <m:r>
                                      <a:rPr lang="en-US" i="1">
                                        <a:latin typeface="Cambria Math" charset="0"/>
                                        <a:ea typeface="Cambria Math" charset="0"/>
                                        <a:cs typeface="Cambria Math" charset="0"/>
                                      </a:rPr>
                                      <m:t>∗</m:t>
                                    </m:r>
                                  </m:sub>
                                  <m:sup>
                                    <m:r>
                                      <a:rPr lang="en-IN" i="1">
                                        <a:latin typeface="Cambria Math" charset="0"/>
                                        <a:ea typeface="Cambria Math" charset="0"/>
                                        <a:cs typeface="Cambria Math" charset="0"/>
                                      </a:rPr>
                                      <m:t>𝒟</m:t>
                                    </m:r>
                                  </m:sup>
                                </m:sSub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expected</a:t>
                          </a:r>
                          <a:r>
                            <a:rPr lang="en-US" baseline="0" dirty="0"/>
                            <a:t> </a:t>
                          </a:r>
                          <a:r>
                            <a:rPr lang="en-US" dirty="0"/>
                            <a:t>risk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family of functions </a:t>
                          </a:r>
                          <a14:m>
                            <m:oMath xmlns:m="http://schemas.openxmlformats.org/officeDocument/2006/math">
                              <m:r>
                                <a:rPr lang="en-IN" i="1" smtClean="0">
                                  <a:latin typeface="Cambria Math" charset="0"/>
                                  <a:ea typeface="Cambria Math" charset="0"/>
                                  <a:cs typeface="Cambria Math" charset="0"/>
                                </a:rPr>
                                <m:t>ℋ</m:t>
                              </m:r>
                            </m:oMath>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charset="0"/>
                            <a:buChar char="•"/>
                          </a:pPr>
                          <a:r>
                            <a:rPr lang="en-US" dirty="0"/>
                            <a:t>True data distribution known</a:t>
                          </a:r>
                        </a:p>
                        <a:p>
                          <a:pPr marL="285750" indent="-285750" algn="l">
                            <a:buFont typeface="Arial" charset="0"/>
                            <a:buChar char="•"/>
                          </a:pPr>
                          <a:r>
                            <a:rPr lang="en-US" baseline="0" dirty="0"/>
                            <a:t>Family of functions not exhaustive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i="1">
                                        <a:latin typeface="Cambria Math" charset="0"/>
                                      </a:rPr>
                                      <m:t>𝑔</m:t>
                                    </m:r>
                                  </m:e>
                                  <m:sub>
                                    <m:r>
                                      <m:rPr>
                                        <m:sty m:val="p"/>
                                      </m:rPr>
                                      <a:rPr lang="en-US" b="0" i="0" smtClean="0">
                                        <a:latin typeface="Cambria Math" charset="0"/>
                                      </a:rPr>
                                      <m:t>n</m:t>
                                    </m:r>
                                  </m:sub>
                                  <m:sup>
                                    <m:r>
                                      <a:rPr lang="en-US">
                                        <a:latin typeface="Cambria Math" charset="0"/>
                                        <a:ea typeface="Cambria Math" charset="0"/>
                                        <a:cs typeface="Cambria Math" charset="0"/>
                                      </a:rPr>
                                      <m:t>𝒟</m:t>
                                    </m:r>
                                  </m:sup>
                                </m:sSub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t>empirical risk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family of functions </a:t>
                          </a:r>
                          <a14:m>
                            <m:oMath xmlns:m="http://schemas.openxmlformats.org/officeDocument/2006/math">
                              <m:r>
                                <a:rPr lang="en-IN" i="1" smtClean="0">
                                  <a:latin typeface="Cambria Math" charset="0"/>
                                  <a:ea typeface="Cambria Math" charset="0"/>
                                  <a:cs typeface="Cambria Math" charset="0"/>
                                </a:rPr>
                                <m:t>ℋ</m:t>
                              </m:r>
                            </m:oMath>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charset="0"/>
                            <a:buChar char="•"/>
                          </a:pPr>
                          <a:r>
                            <a:rPr lang="en-US" dirty="0"/>
                            <a:t>True data distribution not known</a:t>
                          </a:r>
                        </a:p>
                        <a:p>
                          <a:pPr marL="285750" indent="-285750" algn="l">
                            <a:buFont typeface="Arial" charset="0"/>
                            <a:buChar char="•"/>
                          </a:pPr>
                          <a:r>
                            <a:rPr lang="en-US" baseline="0" dirty="0"/>
                            <a:t>Family of functions not exhaustive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730163673"/>
                  </p:ext>
                </p:extLst>
              </p:nvPr>
            </p:nvGraphicFramePr>
            <p:xfrm>
              <a:off x="569627" y="1619076"/>
              <a:ext cx="11272604" cy="2291080"/>
            </p:xfrm>
            <a:graphic>
              <a:graphicData uri="http://schemas.openxmlformats.org/drawingml/2006/table">
                <a:tbl>
                  <a:tblPr firstRow="1" bandRow="1">
                    <a:effectLst>
                      <a:outerShdw blurRad="50800" dist="76200" dir="2700000" algn="tl" rotWithShape="0">
                        <a:prstClr val="black">
                          <a:alpha val="40000"/>
                        </a:prstClr>
                      </a:outerShdw>
                    </a:effectLst>
                    <a:tableStyleId>{2D5ABB26-0587-4C30-8999-92F81FD0307C}</a:tableStyleId>
                  </a:tblPr>
                  <a:tblGrid>
                    <a:gridCol w="1034321"/>
                    <a:gridCol w="1813809"/>
                    <a:gridCol w="3522689"/>
                    <a:gridCol w="4901785"/>
                  </a:tblGrid>
                  <a:tr h="370840">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t>Minimizes</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t>Staying within</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4008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88" t="-62857" r="-999412" b="-219048"/>
                          </a:stretch>
                        </a:blipFill>
                      </a:tcPr>
                    </a:tc>
                    <a:tc>
                      <a:txBody>
                        <a:bodyPr/>
                        <a:lstStyle/>
                        <a:p>
                          <a:pPr algn="ctr"/>
                          <a:r>
                            <a:rPr lang="en-US" dirty="0" smtClean="0"/>
                            <a:t>expected</a:t>
                          </a:r>
                          <a:r>
                            <a:rPr lang="en-US" baseline="0" dirty="0" smtClean="0"/>
                            <a:t> risk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No constraints</a:t>
                          </a:r>
                          <a:r>
                            <a:rPr lang="en-US" baseline="0" dirty="0" smtClean="0"/>
                            <a:t> on function family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charset="0"/>
                            <a:buChar char="•"/>
                          </a:pPr>
                          <a:r>
                            <a:rPr lang="en-US" dirty="0" smtClean="0"/>
                            <a:t>True data distribution known</a:t>
                          </a:r>
                        </a:p>
                        <a:p>
                          <a:pPr marL="285750" indent="-285750" algn="l">
                            <a:buFont typeface="Arial" charset="0"/>
                            <a:buChar char="•"/>
                          </a:pPr>
                          <a:r>
                            <a:rPr lang="en-US" baseline="0" dirty="0" smtClean="0"/>
                            <a:t>Family of functions exhaustive</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4008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88" t="-161321" r="-999412" b="-116981"/>
                          </a:stretch>
                        </a:blipFill>
                      </a:tcPr>
                    </a:tc>
                    <a:tc>
                      <a:txBody>
                        <a:bodyPr/>
                        <a:lstStyle/>
                        <a:p>
                          <a:pPr algn="ctr"/>
                          <a:r>
                            <a:rPr lang="en-US" dirty="0" smtClean="0"/>
                            <a:t>expected</a:t>
                          </a:r>
                          <a:r>
                            <a:rPr lang="en-US" baseline="0" dirty="0" smtClean="0"/>
                            <a:t> </a:t>
                          </a:r>
                          <a:r>
                            <a:rPr lang="en-US" dirty="0" smtClean="0"/>
                            <a:t>risk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80829" t="-161321" r="-142142" b="-116981"/>
                          </a:stretch>
                        </a:blipFill>
                      </a:tcPr>
                    </a:tc>
                    <a:tc>
                      <a:txBody>
                        <a:bodyPr/>
                        <a:lstStyle/>
                        <a:p>
                          <a:pPr marL="285750" indent="-285750" algn="l">
                            <a:buFont typeface="Arial" charset="0"/>
                            <a:buChar char="•"/>
                          </a:pPr>
                          <a:r>
                            <a:rPr lang="en-US" dirty="0" smtClean="0"/>
                            <a:t>True data distribution known</a:t>
                          </a:r>
                        </a:p>
                        <a:p>
                          <a:pPr marL="285750" indent="-285750" algn="l">
                            <a:buFont typeface="Arial" charset="0"/>
                            <a:buChar char="•"/>
                          </a:pPr>
                          <a:r>
                            <a:rPr lang="en-US" baseline="0" dirty="0" smtClean="0"/>
                            <a:t>Family of functions not exhaustive</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4008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88" t="-263810" r="-999412" b="-18095"/>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smtClean="0"/>
                            <a:t>empirical risk</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80829" t="-263810" r="-142142" b="-18095"/>
                          </a:stretch>
                        </a:blipFill>
                      </a:tcPr>
                    </a:tc>
                    <a:tc>
                      <a:txBody>
                        <a:bodyPr/>
                        <a:lstStyle/>
                        <a:p>
                          <a:pPr marL="285750" indent="-285750" algn="l">
                            <a:buFont typeface="Arial" charset="0"/>
                            <a:buChar char="•"/>
                          </a:pPr>
                          <a:r>
                            <a:rPr lang="en-US" dirty="0" smtClean="0"/>
                            <a:t>True data distribution not known</a:t>
                          </a:r>
                        </a:p>
                        <a:p>
                          <a:pPr marL="285750" indent="-285750" algn="l">
                            <a:buFont typeface="Arial" charset="0"/>
                            <a:buChar char="•"/>
                          </a:pPr>
                          <a:r>
                            <a:rPr lang="en-US" baseline="0" dirty="0" smtClean="0"/>
                            <a:t>Family of functions not exhaustive</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sp>
        <p:nvSpPr>
          <p:cNvPr id="8"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Sources of Error</a:t>
            </a:r>
            <a:endParaRPr sz="4000" dirty="0">
              <a:solidFill>
                <a:srgbClr val="434343"/>
              </a:solidFill>
            </a:endParaRPr>
          </a:p>
        </p:txBody>
      </p:sp>
      <p:sp>
        <p:nvSpPr>
          <p:cNvPr id="10" name="TextBox 9"/>
          <p:cNvSpPr txBox="1"/>
          <p:nvPr/>
        </p:nvSpPr>
        <p:spPr>
          <a:xfrm>
            <a:off x="569627" y="4790928"/>
            <a:ext cx="9743116" cy="1015663"/>
          </a:xfrm>
          <a:prstGeom prst="rect">
            <a:avLst/>
          </a:prstGeom>
          <a:noFill/>
        </p:spPr>
        <p:txBody>
          <a:bodyPr wrap="none" rtlCol="0">
            <a:spAutoFit/>
          </a:bodyPr>
          <a:lstStyle/>
          <a:p>
            <a:pPr marL="285750" indent="-285750">
              <a:buFont typeface="Arial" charset="0"/>
              <a:buChar char="•"/>
            </a:pPr>
            <a:r>
              <a:rPr lang="en-US" sz="2000" dirty="0"/>
              <a:t>True data generation procedure not known</a:t>
            </a:r>
          </a:p>
          <a:p>
            <a:pPr marL="285750" indent="-285750">
              <a:buFont typeface="Arial" charset="0"/>
              <a:buChar char="•"/>
            </a:pPr>
            <a:r>
              <a:rPr lang="en-US" sz="2000" dirty="0"/>
              <a:t>Family of functions [or hypothesis] to try is not exhaustive</a:t>
            </a:r>
          </a:p>
          <a:p>
            <a:pPr marL="285750" indent="-285750">
              <a:buFont typeface="Arial" charset="0"/>
              <a:buChar char="•"/>
            </a:pPr>
            <a:r>
              <a:rPr lang="en-US" sz="2000" dirty="0"/>
              <a:t>(And not to forget) we rely on a surrogate loss in place of the true classification error rate</a:t>
            </a:r>
          </a:p>
        </p:txBody>
      </p:sp>
      <p:sp>
        <p:nvSpPr>
          <p:cNvPr id="11" name="Date Placeholder 3"/>
          <p:cNvSpPr>
            <a:spLocks noGrp="1"/>
          </p:cNvSpPr>
          <p:nvPr>
            <p:ph type="dt" sz="half" idx="10"/>
          </p:nvPr>
        </p:nvSpPr>
        <p:spPr>
          <a:xfrm>
            <a:off x="838200" y="6356350"/>
            <a:ext cx="1173997" cy="365125"/>
          </a:xfrm>
        </p:spPr>
        <p:txBody>
          <a:bodyPr/>
          <a:lstStyle/>
          <a:p>
            <a:r>
              <a:rPr lang="en-US"/>
              <a:t>05, 11 Jan, 2021</a:t>
            </a:r>
            <a:endParaRPr lang="en-US" dirty="0"/>
          </a:p>
        </p:txBody>
      </p:sp>
    </p:spTree>
    <p:extLst>
      <p:ext uri="{BB962C8B-B14F-4D97-AF65-F5344CB8AC3E}">
        <p14:creationId xmlns:p14="http://schemas.microsoft.com/office/powerpoint/2010/main" val="755110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05, 11 Jan, 2021</a:t>
            </a:r>
            <a:endParaRPr lang="en-US" dirty="0"/>
          </a:p>
        </p:txBody>
      </p:sp>
      <p:sp>
        <p:nvSpPr>
          <p:cNvPr id="8"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A Simple Learning Problem</a:t>
            </a:r>
            <a:endParaRPr sz="4000" dirty="0">
              <a:solidFill>
                <a:srgbClr val="434343"/>
              </a:solidFill>
            </a:endParaRPr>
          </a:p>
        </p:txBody>
      </p:sp>
      <p:sp>
        <p:nvSpPr>
          <p:cNvPr id="9" name="object 3"/>
          <p:cNvSpPr txBox="1"/>
          <p:nvPr/>
        </p:nvSpPr>
        <p:spPr>
          <a:xfrm>
            <a:off x="2666684" y="1634282"/>
            <a:ext cx="5863590" cy="330218"/>
          </a:xfrm>
          <a:prstGeom prst="rect">
            <a:avLst/>
          </a:prstGeom>
        </p:spPr>
        <p:txBody>
          <a:bodyPr vert="horz" wrap="square" lIns="0" tIns="14604" rIns="0" bIns="0" rtlCol="0">
            <a:spAutoFit/>
          </a:bodyPr>
          <a:lstStyle/>
          <a:p>
            <a:pPr marL="12700">
              <a:lnSpc>
                <a:spcPct val="100000"/>
              </a:lnSpc>
              <a:spcBef>
                <a:spcPts val="114"/>
              </a:spcBef>
            </a:pPr>
            <a:r>
              <a:rPr lang="en-US" sz="2050" spc="-80" dirty="0">
                <a:solidFill>
                  <a:srgbClr val="231F20"/>
                </a:solidFill>
                <a:latin typeface="Times New Roman"/>
                <a:cs typeface="Times New Roman"/>
              </a:rPr>
              <a:t>2 </a:t>
            </a:r>
            <a:r>
              <a:rPr lang="en-US" sz="2050" spc="50" dirty="0">
                <a:solidFill>
                  <a:srgbClr val="231F20"/>
                </a:solidFill>
                <a:latin typeface="Times New Roman"/>
                <a:cs typeface="Times New Roman"/>
              </a:rPr>
              <a:t>Data </a:t>
            </a:r>
            <a:r>
              <a:rPr lang="en-US" sz="2050" spc="5" dirty="0">
                <a:solidFill>
                  <a:srgbClr val="231F20"/>
                </a:solidFill>
                <a:latin typeface="Times New Roman"/>
                <a:cs typeface="Times New Roman"/>
              </a:rPr>
              <a:t>Points. </a:t>
            </a:r>
            <a:r>
              <a:rPr lang="en-US" sz="2050" spc="-80" dirty="0">
                <a:solidFill>
                  <a:srgbClr val="231F20"/>
                </a:solidFill>
                <a:latin typeface="Times New Roman"/>
                <a:cs typeface="Times New Roman"/>
              </a:rPr>
              <a:t>2 </a:t>
            </a:r>
            <a:r>
              <a:rPr lang="en-US" sz="2050" spc="-10" dirty="0">
                <a:solidFill>
                  <a:srgbClr val="231F20"/>
                </a:solidFill>
                <a:latin typeface="Times New Roman"/>
                <a:cs typeface="Times New Roman"/>
              </a:rPr>
              <a:t>hypothesis</a:t>
            </a:r>
            <a:r>
              <a:rPr lang="en-US" sz="2050" spc="325" dirty="0">
                <a:solidFill>
                  <a:srgbClr val="231F20"/>
                </a:solidFill>
                <a:latin typeface="Times New Roman"/>
                <a:cs typeface="Times New Roman"/>
              </a:rPr>
              <a:t> </a:t>
            </a:r>
            <a:r>
              <a:rPr lang="en-US" sz="2050" spc="-20" dirty="0">
                <a:solidFill>
                  <a:srgbClr val="231F20"/>
                </a:solidFill>
                <a:latin typeface="Times New Roman"/>
                <a:cs typeface="Times New Roman"/>
              </a:rPr>
              <a:t>sets:</a:t>
            </a:r>
            <a:endParaRPr lang="en-US" sz="2000" dirty="0">
              <a:latin typeface="Times New Roman"/>
              <a:cs typeface="Times New Roman"/>
            </a:endParaRPr>
          </a:p>
        </p:txBody>
      </p:sp>
      <p:grpSp>
        <p:nvGrpSpPr>
          <p:cNvPr id="11" name="Group 10"/>
          <p:cNvGrpSpPr/>
          <p:nvPr/>
        </p:nvGrpSpPr>
        <p:grpSpPr>
          <a:xfrm>
            <a:off x="1365685" y="3124921"/>
            <a:ext cx="3674524" cy="2939202"/>
            <a:chOff x="474158" y="3653802"/>
            <a:chExt cx="3674524" cy="2939202"/>
          </a:xfrm>
        </p:grpSpPr>
        <p:sp>
          <p:nvSpPr>
            <p:cNvPr id="12" name="object 4"/>
            <p:cNvSpPr/>
            <p:nvPr/>
          </p:nvSpPr>
          <p:spPr>
            <a:xfrm>
              <a:off x="791654" y="6303238"/>
              <a:ext cx="3356610" cy="0"/>
            </a:xfrm>
            <a:custGeom>
              <a:avLst/>
              <a:gdLst/>
              <a:ahLst/>
              <a:cxnLst/>
              <a:rect l="l" t="t" r="r" b="b"/>
              <a:pathLst>
                <a:path w="3356610">
                  <a:moveTo>
                    <a:pt x="0" y="0"/>
                  </a:moveTo>
                  <a:lnTo>
                    <a:pt x="3356470" y="0"/>
                  </a:lnTo>
                </a:path>
              </a:pathLst>
            </a:custGeom>
            <a:ln w="20321">
              <a:solidFill>
                <a:srgbClr val="000000"/>
              </a:solidFill>
            </a:ln>
          </p:spPr>
          <p:txBody>
            <a:bodyPr wrap="square" lIns="0" tIns="0" rIns="0" bIns="0" rtlCol="0"/>
            <a:lstStyle/>
            <a:p>
              <a:endParaRPr/>
            </a:p>
          </p:txBody>
        </p:sp>
        <p:sp>
          <p:nvSpPr>
            <p:cNvPr id="13" name="object 5"/>
            <p:cNvSpPr/>
            <p:nvPr/>
          </p:nvSpPr>
          <p:spPr>
            <a:xfrm>
              <a:off x="791654" y="3653802"/>
              <a:ext cx="0" cy="2649855"/>
            </a:xfrm>
            <a:custGeom>
              <a:avLst/>
              <a:gdLst/>
              <a:ahLst/>
              <a:cxnLst/>
              <a:rect l="l" t="t" r="r" b="b"/>
              <a:pathLst>
                <a:path h="2649854">
                  <a:moveTo>
                    <a:pt x="0" y="2649435"/>
                  </a:moveTo>
                  <a:lnTo>
                    <a:pt x="0" y="0"/>
                  </a:lnTo>
                </a:path>
              </a:pathLst>
            </a:custGeom>
            <a:ln w="20321">
              <a:solidFill>
                <a:srgbClr val="000000"/>
              </a:solidFill>
            </a:ln>
          </p:spPr>
          <p:txBody>
            <a:bodyPr wrap="square" lIns="0" tIns="0" rIns="0" bIns="0" rtlCol="0"/>
            <a:lstStyle/>
            <a:p>
              <a:endParaRPr/>
            </a:p>
          </p:txBody>
        </p:sp>
        <p:sp>
          <p:nvSpPr>
            <p:cNvPr id="14" name="object 6"/>
            <p:cNvSpPr/>
            <p:nvPr/>
          </p:nvSpPr>
          <p:spPr>
            <a:xfrm>
              <a:off x="816203" y="4094949"/>
              <a:ext cx="3332479" cy="1766570"/>
            </a:xfrm>
            <a:custGeom>
              <a:avLst/>
              <a:gdLst/>
              <a:ahLst/>
              <a:cxnLst/>
              <a:rect l="l" t="t" r="r" b="b"/>
              <a:pathLst>
                <a:path w="3332479" h="1766570">
                  <a:moveTo>
                    <a:pt x="0" y="883145"/>
                  </a:moveTo>
                  <a:lnTo>
                    <a:pt x="82981" y="1021168"/>
                  </a:lnTo>
                  <a:lnTo>
                    <a:pt x="166814" y="1155801"/>
                  </a:lnTo>
                  <a:lnTo>
                    <a:pt x="249796" y="1284503"/>
                  </a:lnTo>
                  <a:lnTo>
                    <a:pt x="332778" y="1402194"/>
                  </a:lnTo>
                  <a:lnTo>
                    <a:pt x="416598" y="1508036"/>
                  </a:lnTo>
                  <a:lnTo>
                    <a:pt x="499579" y="1597799"/>
                  </a:lnTo>
                  <a:lnTo>
                    <a:pt x="583412" y="1669770"/>
                  </a:lnTo>
                  <a:lnTo>
                    <a:pt x="666394" y="1723110"/>
                  </a:lnTo>
                  <a:lnTo>
                    <a:pt x="749363" y="1755292"/>
                  </a:lnTo>
                  <a:lnTo>
                    <a:pt x="833196" y="1766290"/>
                  </a:lnTo>
                  <a:lnTo>
                    <a:pt x="916178" y="1755292"/>
                  </a:lnTo>
                  <a:lnTo>
                    <a:pt x="999159" y="1723110"/>
                  </a:lnTo>
                  <a:lnTo>
                    <a:pt x="1082992" y="1669770"/>
                  </a:lnTo>
                  <a:lnTo>
                    <a:pt x="1165961" y="1597799"/>
                  </a:lnTo>
                  <a:lnTo>
                    <a:pt x="1248943" y="1508036"/>
                  </a:lnTo>
                  <a:lnTo>
                    <a:pt x="1332776" y="1402194"/>
                  </a:lnTo>
                  <a:lnTo>
                    <a:pt x="1415757" y="1284503"/>
                  </a:lnTo>
                  <a:lnTo>
                    <a:pt x="1499577" y="1155801"/>
                  </a:lnTo>
                  <a:lnTo>
                    <a:pt x="1582559" y="1021168"/>
                  </a:lnTo>
                  <a:lnTo>
                    <a:pt x="1665541" y="883145"/>
                  </a:lnTo>
                  <a:lnTo>
                    <a:pt x="1749361" y="745134"/>
                  </a:lnTo>
                  <a:lnTo>
                    <a:pt x="1832356" y="610501"/>
                  </a:lnTo>
                  <a:lnTo>
                    <a:pt x="1915325" y="481787"/>
                  </a:lnTo>
                  <a:lnTo>
                    <a:pt x="1999145" y="364096"/>
                  </a:lnTo>
                  <a:lnTo>
                    <a:pt x="2082139" y="258254"/>
                  </a:lnTo>
                  <a:lnTo>
                    <a:pt x="2165121" y="168503"/>
                  </a:lnTo>
                  <a:lnTo>
                    <a:pt x="2248941" y="96532"/>
                  </a:lnTo>
                  <a:lnTo>
                    <a:pt x="2331923" y="43180"/>
                  </a:lnTo>
                  <a:lnTo>
                    <a:pt x="2415743" y="11010"/>
                  </a:lnTo>
                  <a:lnTo>
                    <a:pt x="2498725" y="0"/>
                  </a:lnTo>
                  <a:lnTo>
                    <a:pt x="2581706" y="11010"/>
                  </a:lnTo>
                  <a:lnTo>
                    <a:pt x="2665539" y="43180"/>
                  </a:lnTo>
                  <a:lnTo>
                    <a:pt x="2748508" y="96532"/>
                  </a:lnTo>
                  <a:lnTo>
                    <a:pt x="2831490" y="168503"/>
                  </a:lnTo>
                  <a:lnTo>
                    <a:pt x="2915323" y="258254"/>
                  </a:lnTo>
                  <a:lnTo>
                    <a:pt x="2998304" y="364096"/>
                  </a:lnTo>
                  <a:lnTo>
                    <a:pt x="3081274" y="481787"/>
                  </a:lnTo>
                  <a:lnTo>
                    <a:pt x="3165106" y="610501"/>
                  </a:lnTo>
                  <a:lnTo>
                    <a:pt x="3248088" y="745134"/>
                  </a:lnTo>
                  <a:lnTo>
                    <a:pt x="3331921" y="883145"/>
                  </a:lnTo>
                </a:path>
              </a:pathLst>
            </a:custGeom>
            <a:ln w="30482">
              <a:solidFill>
                <a:srgbClr val="0000FF"/>
              </a:solidFill>
            </a:ln>
          </p:spPr>
          <p:txBody>
            <a:bodyPr wrap="square" lIns="0" tIns="0" rIns="0" bIns="0" rtlCol="0"/>
            <a:lstStyle/>
            <a:p>
              <a:endParaRPr/>
            </a:p>
          </p:txBody>
        </p:sp>
        <p:sp>
          <p:nvSpPr>
            <p:cNvPr id="15" name="object 7"/>
            <p:cNvSpPr/>
            <p:nvPr/>
          </p:nvSpPr>
          <p:spPr>
            <a:xfrm>
              <a:off x="1354734" y="5715609"/>
              <a:ext cx="127013" cy="127000"/>
            </a:xfrm>
            <a:prstGeom prst="rect">
              <a:avLst/>
            </a:prstGeom>
            <a:blipFill>
              <a:blip r:embed="rId3" cstate="print"/>
              <a:stretch>
                <a:fillRect/>
              </a:stretch>
            </a:blipFill>
          </p:spPr>
          <p:txBody>
            <a:bodyPr wrap="square" lIns="0" tIns="0" rIns="0" bIns="0" rtlCol="0"/>
            <a:lstStyle/>
            <a:p>
              <a:endParaRPr/>
            </a:p>
          </p:txBody>
        </p:sp>
        <p:sp>
          <p:nvSpPr>
            <p:cNvPr id="16" name="object 8"/>
            <p:cNvSpPr/>
            <p:nvPr/>
          </p:nvSpPr>
          <p:spPr>
            <a:xfrm>
              <a:off x="2241270" y="5204167"/>
              <a:ext cx="127013" cy="127013"/>
            </a:xfrm>
            <a:prstGeom prst="rect">
              <a:avLst/>
            </a:prstGeom>
            <a:blipFill>
              <a:blip r:embed="rId4" cstate="print"/>
              <a:stretch>
                <a:fillRect/>
              </a:stretch>
            </a:blipFill>
          </p:spPr>
          <p:txBody>
            <a:bodyPr wrap="square" lIns="0" tIns="0" rIns="0" bIns="0" rtlCol="0"/>
            <a:lstStyle/>
            <a:p>
              <a:endParaRPr/>
            </a:p>
          </p:txBody>
        </p:sp>
        <p:sp>
          <p:nvSpPr>
            <p:cNvPr id="17" name="object 9"/>
            <p:cNvSpPr/>
            <p:nvPr/>
          </p:nvSpPr>
          <p:spPr>
            <a:xfrm>
              <a:off x="816203" y="5523395"/>
              <a:ext cx="3332479" cy="0"/>
            </a:xfrm>
            <a:custGeom>
              <a:avLst/>
              <a:gdLst/>
              <a:ahLst/>
              <a:cxnLst/>
              <a:rect l="l" t="t" r="r" b="b"/>
              <a:pathLst>
                <a:path w="3332479">
                  <a:moveTo>
                    <a:pt x="0" y="0"/>
                  </a:moveTo>
                  <a:lnTo>
                    <a:pt x="3331921" y="0"/>
                  </a:lnTo>
                </a:path>
              </a:pathLst>
            </a:custGeom>
            <a:ln w="5080">
              <a:solidFill>
                <a:srgbClr val="7F7F7F"/>
              </a:solidFill>
            </a:ln>
          </p:spPr>
          <p:txBody>
            <a:bodyPr wrap="square" lIns="0" tIns="0" rIns="0" bIns="0" rtlCol="0"/>
            <a:lstStyle/>
            <a:p>
              <a:endParaRPr/>
            </a:p>
          </p:txBody>
        </p:sp>
        <p:sp>
          <p:nvSpPr>
            <p:cNvPr id="18" name="object 11"/>
            <p:cNvSpPr txBox="1"/>
            <p:nvPr/>
          </p:nvSpPr>
          <p:spPr>
            <a:xfrm>
              <a:off x="2392908" y="6315509"/>
              <a:ext cx="142240" cy="277495"/>
            </a:xfrm>
            <a:prstGeom prst="rect">
              <a:avLst/>
            </a:prstGeom>
          </p:spPr>
          <p:txBody>
            <a:bodyPr vert="horz" wrap="square" lIns="0" tIns="12700" rIns="0" bIns="0" rtlCol="0">
              <a:spAutoFit/>
            </a:bodyPr>
            <a:lstStyle/>
            <a:p>
              <a:pPr marL="12700">
                <a:lnSpc>
                  <a:spcPct val="100000"/>
                </a:lnSpc>
                <a:spcBef>
                  <a:spcPts val="100"/>
                </a:spcBef>
              </a:pPr>
              <a:r>
                <a:rPr sz="1650" i="1" spc="185" dirty="0">
                  <a:latin typeface="Times New Roman"/>
                  <a:cs typeface="Times New Roman"/>
                </a:rPr>
                <a:t>x</a:t>
              </a:r>
              <a:endParaRPr sz="1650">
                <a:latin typeface="Times New Roman"/>
                <a:cs typeface="Times New Roman"/>
              </a:endParaRPr>
            </a:p>
          </p:txBody>
        </p:sp>
        <p:sp>
          <p:nvSpPr>
            <p:cNvPr id="19" name="object 12"/>
            <p:cNvSpPr txBox="1"/>
            <p:nvPr/>
          </p:nvSpPr>
          <p:spPr>
            <a:xfrm>
              <a:off x="474158" y="4914728"/>
              <a:ext cx="235585" cy="125730"/>
            </a:xfrm>
            <a:prstGeom prst="rect">
              <a:avLst/>
            </a:prstGeom>
          </p:spPr>
          <p:txBody>
            <a:bodyPr vert="vert270" wrap="square" lIns="0" tIns="0" rIns="0" bIns="0" rtlCol="0">
              <a:spAutoFit/>
            </a:bodyPr>
            <a:lstStyle/>
            <a:p>
              <a:pPr marL="12700">
                <a:lnSpc>
                  <a:spcPts val="1714"/>
                </a:lnSpc>
              </a:pPr>
              <a:r>
                <a:rPr sz="1650" i="1" dirty="0">
                  <a:latin typeface="Times New Roman"/>
                  <a:cs typeface="Times New Roman"/>
                </a:rPr>
                <a:t>y</a:t>
              </a:r>
              <a:endParaRPr sz="1650">
                <a:latin typeface="Times New Roman"/>
                <a:cs typeface="Times New Roman"/>
              </a:endParaRPr>
            </a:p>
          </p:txBody>
        </p:sp>
      </p:grpSp>
      <p:grpSp>
        <p:nvGrpSpPr>
          <p:cNvPr id="20" name="Group 19"/>
          <p:cNvGrpSpPr/>
          <p:nvPr/>
        </p:nvGrpSpPr>
        <p:grpSpPr>
          <a:xfrm>
            <a:off x="6763162" y="3124921"/>
            <a:ext cx="3674524" cy="2939202"/>
            <a:chOff x="5046158" y="3653802"/>
            <a:chExt cx="3674524" cy="2939202"/>
          </a:xfrm>
        </p:grpSpPr>
        <p:sp>
          <p:nvSpPr>
            <p:cNvPr id="21" name="object 13"/>
            <p:cNvSpPr/>
            <p:nvPr/>
          </p:nvSpPr>
          <p:spPr>
            <a:xfrm>
              <a:off x="5363654" y="6303238"/>
              <a:ext cx="3356610" cy="0"/>
            </a:xfrm>
            <a:custGeom>
              <a:avLst/>
              <a:gdLst/>
              <a:ahLst/>
              <a:cxnLst/>
              <a:rect l="l" t="t" r="r" b="b"/>
              <a:pathLst>
                <a:path w="3356609">
                  <a:moveTo>
                    <a:pt x="0" y="0"/>
                  </a:moveTo>
                  <a:lnTo>
                    <a:pt x="3356470" y="0"/>
                  </a:lnTo>
                </a:path>
              </a:pathLst>
            </a:custGeom>
            <a:ln w="20321">
              <a:solidFill>
                <a:srgbClr val="000000"/>
              </a:solidFill>
            </a:ln>
          </p:spPr>
          <p:txBody>
            <a:bodyPr wrap="square" lIns="0" tIns="0" rIns="0" bIns="0" rtlCol="0"/>
            <a:lstStyle/>
            <a:p>
              <a:endParaRPr/>
            </a:p>
          </p:txBody>
        </p:sp>
        <p:sp>
          <p:nvSpPr>
            <p:cNvPr id="22" name="object 14"/>
            <p:cNvSpPr/>
            <p:nvPr/>
          </p:nvSpPr>
          <p:spPr>
            <a:xfrm>
              <a:off x="5363654" y="3653802"/>
              <a:ext cx="0" cy="2649855"/>
            </a:xfrm>
            <a:custGeom>
              <a:avLst/>
              <a:gdLst/>
              <a:ahLst/>
              <a:cxnLst/>
              <a:rect l="l" t="t" r="r" b="b"/>
              <a:pathLst>
                <a:path h="2649854">
                  <a:moveTo>
                    <a:pt x="0" y="2649435"/>
                  </a:moveTo>
                  <a:lnTo>
                    <a:pt x="0" y="0"/>
                  </a:lnTo>
                </a:path>
              </a:pathLst>
            </a:custGeom>
            <a:ln w="20321">
              <a:solidFill>
                <a:srgbClr val="000000"/>
              </a:solidFill>
            </a:ln>
          </p:spPr>
          <p:txBody>
            <a:bodyPr wrap="square" lIns="0" tIns="0" rIns="0" bIns="0" rtlCol="0"/>
            <a:lstStyle/>
            <a:p>
              <a:endParaRPr/>
            </a:p>
          </p:txBody>
        </p:sp>
        <p:sp>
          <p:nvSpPr>
            <p:cNvPr id="23" name="object 15"/>
            <p:cNvSpPr/>
            <p:nvPr/>
          </p:nvSpPr>
          <p:spPr>
            <a:xfrm>
              <a:off x="5388203" y="4094949"/>
              <a:ext cx="3332479" cy="1766570"/>
            </a:xfrm>
            <a:custGeom>
              <a:avLst/>
              <a:gdLst/>
              <a:ahLst/>
              <a:cxnLst/>
              <a:rect l="l" t="t" r="r" b="b"/>
              <a:pathLst>
                <a:path w="3332479" h="1766570">
                  <a:moveTo>
                    <a:pt x="0" y="883145"/>
                  </a:moveTo>
                  <a:lnTo>
                    <a:pt x="82981" y="1021168"/>
                  </a:lnTo>
                  <a:lnTo>
                    <a:pt x="166814" y="1155801"/>
                  </a:lnTo>
                  <a:lnTo>
                    <a:pt x="249796" y="1284503"/>
                  </a:lnTo>
                  <a:lnTo>
                    <a:pt x="332778" y="1402194"/>
                  </a:lnTo>
                  <a:lnTo>
                    <a:pt x="416598" y="1508036"/>
                  </a:lnTo>
                  <a:lnTo>
                    <a:pt x="499579" y="1597799"/>
                  </a:lnTo>
                  <a:lnTo>
                    <a:pt x="583412" y="1669770"/>
                  </a:lnTo>
                  <a:lnTo>
                    <a:pt x="666394" y="1723110"/>
                  </a:lnTo>
                  <a:lnTo>
                    <a:pt x="749363" y="1755292"/>
                  </a:lnTo>
                  <a:lnTo>
                    <a:pt x="833196" y="1766290"/>
                  </a:lnTo>
                  <a:lnTo>
                    <a:pt x="916178" y="1755292"/>
                  </a:lnTo>
                  <a:lnTo>
                    <a:pt x="999159" y="1723110"/>
                  </a:lnTo>
                  <a:lnTo>
                    <a:pt x="1082992" y="1669770"/>
                  </a:lnTo>
                  <a:lnTo>
                    <a:pt x="1165961" y="1597799"/>
                  </a:lnTo>
                  <a:lnTo>
                    <a:pt x="1248943" y="1508036"/>
                  </a:lnTo>
                  <a:lnTo>
                    <a:pt x="1332776" y="1402194"/>
                  </a:lnTo>
                  <a:lnTo>
                    <a:pt x="1415757" y="1284503"/>
                  </a:lnTo>
                  <a:lnTo>
                    <a:pt x="1499577" y="1155801"/>
                  </a:lnTo>
                  <a:lnTo>
                    <a:pt x="1582559" y="1021168"/>
                  </a:lnTo>
                  <a:lnTo>
                    <a:pt x="1665541" y="883145"/>
                  </a:lnTo>
                  <a:lnTo>
                    <a:pt x="1749361" y="745134"/>
                  </a:lnTo>
                  <a:lnTo>
                    <a:pt x="1832356" y="610501"/>
                  </a:lnTo>
                  <a:lnTo>
                    <a:pt x="1915325" y="481787"/>
                  </a:lnTo>
                  <a:lnTo>
                    <a:pt x="1999145" y="364096"/>
                  </a:lnTo>
                  <a:lnTo>
                    <a:pt x="2082139" y="258254"/>
                  </a:lnTo>
                  <a:lnTo>
                    <a:pt x="2165121" y="168503"/>
                  </a:lnTo>
                  <a:lnTo>
                    <a:pt x="2248941" y="96532"/>
                  </a:lnTo>
                  <a:lnTo>
                    <a:pt x="2331923" y="43180"/>
                  </a:lnTo>
                  <a:lnTo>
                    <a:pt x="2415743" y="11010"/>
                  </a:lnTo>
                  <a:lnTo>
                    <a:pt x="2498725" y="0"/>
                  </a:lnTo>
                  <a:lnTo>
                    <a:pt x="2581706" y="11010"/>
                  </a:lnTo>
                  <a:lnTo>
                    <a:pt x="2665539" y="43180"/>
                  </a:lnTo>
                  <a:lnTo>
                    <a:pt x="2748508" y="96532"/>
                  </a:lnTo>
                  <a:lnTo>
                    <a:pt x="2831490" y="168503"/>
                  </a:lnTo>
                  <a:lnTo>
                    <a:pt x="2915323" y="258254"/>
                  </a:lnTo>
                  <a:lnTo>
                    <a:pt x="2998304" y="364096"/>
                  </a:lnTo>
                  <a:lnTo>
                    <a:pt x="3081286" y="481787"/>
                  </a:lnTo>
                  <a:lnTo>
                    <a:pt x="3165106" y="610501"/>
                  </a:lnTo>
                  <a:lnTo>
                    <a:pt x="3248088" y="745134"/>
                  </a:lnTo>
                  <a:lnTo>
                    <a:pt x="3331921" y="883145"/>
                  </a:lnTo>
                </a:path>
              </a:pathLst>
            </a:custGeom>
            <a:ln w="30482">
              <a:solidFill>
                <a:srgbClr val="0000FF"/>
              </a:solidFill>
            </a:ln>
          </p:spPr>
          <p:txBody>
            <a:bodyPr wrap="square" lIns="0" tIns="0" rIns="0" bIns="0" rtlCol="0"/>
            <a:lstStyle/>
            <a:p>
              <a:endParaRPr/>
            </a:p>
          </p:txBody>
        </p:sp>
        <p:sp>
          <p:nvSpPr>
            <p:cNvPr id="24" name="object 16"/>
            <p:cNvSpPr/>
            <p:nvPr/>
          </p:nvSpPr>
          <p:spPr>
            <a:xfrm>
              <a:off x="5926733" y="5715609"/>
              <a:ext cx="127013" cy="127013"/>
            </a:xfrm>
            <a:prstGeom prst="rect">
              <a:avLst/>
            </a:prstGeom>
            <a:blipFill>
              <a:blip r:embed="rId5" cstate="print"/>
              <a:stretch>
                <a:fillRect/>
              </a:stretch>
            </a:blipFill>
          </p:spPr>
          <p:txBody>
            <a:bodyPr wrap="square" lIns="0" tIns="0" rIns="0" bIns="0" rtlCol="0"/>
            <a:lstStyle/>
            <a:p>
              <a:endParaRPr/>
            </a:p>
          </p:txBody>
        </p:sp>
        <p:sp>
          <p:nvSpPr>
            <p:cNvPr id="25" name="object 17"/>
            <p:cNvSpPr/>
            <p:nvPr/>
          </p:nvSpPr>
          <p:spPr>
            <a:xfrm>
              <a:off x="6813270" y="5204167"/>
              <a:ext cx="127013" cy="127013"/>
            </a:xfrm>
            <a:prstGeom prst="rect">
              <a:avLst/>
            </a:prstGeom>
            <a:blipFill>
              <a:blip r:embed="rId4" cstate="print"/>
              <a:stretch>
                <a:fillRect/>
              </a:stretch>
            </a:blipFill>
          </p:spPr>
          <p:txBody>
            <a:bodyPr wrap="square" lIns="0" tIns="0" rIns="0" bIns="0" rtlCol="0"/>
            <a:lstStyle/>
            <a:p>
              <a:endParaRPr/>
            </a:p>
          </p:txBody>
        </p:sp>
        <p:sp>
          <p:nvSpPr>
            <p:cNvPr id="26" name="object 18"/>
            <p:cNvSpPr/>
            <p:nvPr/>
          </p:nvSpPr>
          <p:spPr>
            <a:xfrm>
              <a:off x="5388203" y="4205871"/>
              <a:ext cx="3332479" cy="1920875"/>
            </a:xfrm>
            <a:custGeom>
              <a:avLst/>
              <a:gdLst/>
              <a:ahLst/>
              <a:cxnLst/>
              <a:rect l="l" t="t" r="r" b="b"/>
              <a:pathLst>
                <a:path w="3332479" h="1920875">
                  <a:moveTo>
                    <a:pt x="0" y="1920405"/>
                  </a:moveTo>
                  <a:lnTo>
                    <a:pt x="82981" y="1872132"/>
                  </a:lnTo>
                  <a:lnTo>
                    <a:pt x="166814" y="1823872"/>
                  </a:lnTo>
                  <a:lnTo>
                    <a:pt x="249796" y="1776463"/>
                  </a:lnTo>
                  <a:lnTo>
                    <a:pt x="332778" y="1728190"/>
                  </a:lnTo>
                  <a:lnTo>
                    <a:pt x="416598" y="1679930"/>
                  </a:lnTo>
                  <a:lnTo>
                    <a:pt x="499579" y="1631670"/>
                  </a:lnTo>
                  <a:lnTo>
                    <a:pt x="583412" y="1584248"/>
                  </a:lnTo>
                  <a:lnTo>
                    <a:pt x="666394" y="1535976"/>
                  </a:lnTo>
                  <a:lnTo>
                    <a:pt x="749363" y="1487716"/>
                  </a:lnTo>
                  <a:lnTo>
                    <a:pt x="833196" y="1440294"/>
                  </a:lnTo>
                  <a:lnTo>
                    <a:pt x="916178" y="1392034"/>
                  </a:lnTo>
                  <a:lnTo>
                    <a:pt x="999159" y="1343774"/>
                  </a:lnTo>
                  <a:lnTo>
                    <a:pt x="1082992" y="1296352"/>
                  </a:lnTo>
                  <a:lnTo>
                    <a:pt x="1165961" y="1248092"/>
                  </a:lnTo>
                  <a:lnTo>
                    <a:pt x="1248943" y="1199832"/>
                  </a:lnTo>
                  <a:lnTo>
                    <a:pt x="1332776" y="1151572"/>
                  </a:lnTo>
                  <a:lnTo>
                    <a:pt x="1415757" y="1104150"/>
                  </a:lnTo>
                  <a:lnTo>
                    <a:pt x="1499577" y="1055878"/>
                  </a:lnTo>
                  <a:lnTo>
                    <a:pt x="1582559" y="1007618"/>
                  </a:lnTo>
                  <a:lnTo>
                    <a:pt x="1665541" y="960196"/>
                  </a:lnTo>
                  <a:lnTo>
                    <a:pt x="1749361" y="911936"/>
                  </a:lnTo>
                  <a:lnTo>
                    <a:pt x="1832356" y="863676"/>
                  </a:lnTo>
                  <a:lnTo>
                    <a:pt x="1915325" y="816254"/>
                  </a:lnTo>
                  <a:lnTo>
                    <a:pt x="1999145" y="767994"/>
                  </a:lnTo>
                  <a:lnTo>
                    <a:pt x="2082139" y="719734"/>
                  </a:lnTo>
                  <a:lnTo>
                    <a:pt x="2165121" y="671474"/>
                  </a:lnTo>
                  <a:lnTo>
                    <a:pt x="2248941" y="624052"/>
                  </a:lnTo>
                  <a:lnTo>
                    <a:pt x="2331923" y="575779"/>
                  </a:lnTo>
                  <a:lnTo>
                    <a:pt x="2415743" y="527519"/>
                  </a:lnTo>
                  <a:lnTo>
                    <a:pt x="2498725" y="480098"/>
                  </a:lnTo>
                  <a:lnTo>
                    <a:pt x="2581706" y="431838"/>
                  </a:lnTo>
                  <a:lnTo>
                    <a:pt x="2665539" y="383565"/>
                  </a:lnTo>
                  <a:lnTo>
                    <a:pt x="2748508" y="336156"/>
                  </a:lnTo>
                  <a:lnTo>
                    <a:pt x="2831490" y="287896"/>
                  </a:lnTo>
                  <a:lnTo>
                    <a:pt x="2915323" y="239623"/>
                  </a:lnTo>
                  <a:lnTo>
                    <a:pt x="2998304" y="191363"/>
                  </a:lnTo>
                  <a:lnTo>
                    <a:pt x="3081286" y="143941"/>
                  </a:lnTo>
                  <a:lnTo>
                    <a:pt x="3165106" y="95681"/>
                  </a:lnTo>
                  <a:lnTo>
                    <a:pt x="3248088" y="47421"/>
                  </a:lnTo>
                  <a:lnTo>
                    <a:pt x="3331921" y="0"/>
                  </a:lnTo>
                </a:path>
              </a:pathLst>
            </a:custGeom>
            <a:ln w="5080">
              <a:solidFill>
                <a:srgbClr val="7F7F7F"/>
              </a:solidFill>
            </a:ln>
          </p:spPr>
          <p:txBody>
            <a:bodyPr wrap="square" lIns="0" tIns="0" rIns="0" bIns="0" rtlCol="0"/>
            <a:lstStyle/>
            <a:p>
              <a:endParaRPr/>
            </a:p>
          </p:txBody>
        </p:sp>
        <p:sp>
          <p:nvSpPr>
            <p:cNvPr id="27" name="object 20"/>
            <p:cNvSpPr txBox="1"/>
            <p:nvPr/>
          </p:nvSpPr>
          <p:spPr>
            <a:xfrm>
              <a:off x="6964908" y="6315509"/>
              <a:ext cx="142240" cy="277495"/>
            </a:xfrm>
            <a:prstGeom prst="rect">
              <a:avLst/>
            </a:prstGeom>
          </p:spPr>
          <p:txBody>
            <a:bodyPr vert="horz" wrap="square" lIns="0" tIns="12700" rIns="0" bIns="0" rtlCol="0">
              <a:spAutoFit/>
            </a:bodyPr>
            <a:lstStyle/>
            <a:p>
              <a:pPr marL="12700">
                <a:lnSpc>
                  <a:spcPct val="100000"/>
                </a:lnSpc>
                <a:spcBef>
                  <a:spcPts val="100"/>
                </a:spcBef>
              </a:pPr>
              <a:r>
                <a:rPr sz="1650" i="1" spc="185" dirty="0">
                  <a:latin typeface="Times New Roman"/>
                  <a:cs typeface="Times New Roman"/>
                </a:rPr>
                <a:t>x</a:t>
              </a:r>
              <a:endParaRPr sz="1650">
                <a:latin typeface="Times New Roman"/>
                <a:cs typeface="Times New Roman"/>
              </a:endParaRPr>
            </a:p>
          </p:txBody>
        </p:sp>
        <p:sp>
          <p:nvSpPr>
            <p:cNvPr id="28" name="object 21"/>
            <p:cNvSpPr txBox="1"/>
            <p:nvPr/>
          </p:nvSpPr>
          <p:spPr>
            <a:xfrm>
              <a:off x="5046158" y="4914728"/>
              <a:ext cx="235585" cy="125730"/>
            </a:xfrm>
            <a:prstGeom prst="rect">
              <a:avLst/>
            </a:prstGeom>
          </p:spPr>
          <p:txBody>
            <a:bodyPr vert="vert270" wrap="square" lIns="0" tIns="0" rIns="0" bIns="0" rtlCol="0">
              <a:spAutoFit/>
            </a:bodyPr>
            <a:lstStyle/>
            <a:p>
              <a:pPr marL="12700">
                <a:lnSpc>
                  <a:spcPts val="1714"/>
                </a:lnSpc>
              </a:pPr>
              <a:r>
                <a:rPr sz="1650" i="1" dirty="0">
                  <a:latin typeface="Times New Roman"/>
                  <a:cs typeface="Times New Roman"/>
                </a:rPr>
                <a:t>y</a:t>
              </a:r>
              <a:endParaRPr sz="1650">
                <a:latin typeface="Times New Roman"/>
                <a:cs typeface="Times New Roman"/>
              </a:endParaRPr>
            </a:p>
          </p:txBody>
        </p:sp>
      </p:grpSp>
      <p:sp>
        <p:nvSpPr>
          <p:cNvPr id="29" name="Google Shape;88;p12"/>
          <p:cNvSpPr txBox="1"/>
          <p:nvPr/>
        </p:nvSpPr>
        <p:spPr>
          <a:xfrm>
            <a:off x="10117112" y="6179439"/>
            <a:ext cx="2059898" cy="311302"/>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Slide courtesy: Malik </a:t>
            </a:r>
            <a:r>
              <a:rPr lang="en-US" sz="1000" dirty="0" err="1">
                <a:solidFill>
                  <a:srgbClr val="999999"/>
                </a:solidFill>
              </a:rPr>
              <a:t>Magdon</a:t>
            </a:r>
            <a:r>
              <a:rPr lang="en-US" sz="1000" dirty="0">
                <a:solidFill>
                  <a:srgbClr val="999999"/>
                </a:solidFill>
              </a:rPr>
              <a:t>-Ismail</a:t>
            </a:r>
          </a:p>
          <a:p>
            <a:endParaRPr sz="1000" dirty="0">
              <a:solidFill>
                <a:srgbClr val="999999"/>
              </a:solidFill>
            </a:endParaRPr>
          </a:p>
        </p:txBody>
      </p:sp>
      <mc:AlternateContent xmlns:mc="http://schemas.openxmlformats.org/markup-compatibility/2006" xmlns:a14="http://schemas.microsoft.com/office/drawing/2010/main">
        <mc:Choice Requires="a14">
          <p:sp>
            <p:nvSpPr>
              <p:cNvPr id="3" name="TextBox 2"/>
              <p:cNvSpPr txBox="1"/>
              <p:nvPr/>
            </p:nvSpPr>
            <p:spPr>
              <a:xfrm>
                <a:off x="4388552" y="2159020"/>
                <a:ext cx="1673407" cy="276999"/>
              </a:xfrm>
              <a:prstGeom prst="rect">
                <a:avLst/>
              </a:prstGeom>
              <a:noFill/>
            </p:spPr>
            <p:txBody>
              <a:bodyPr wrap="none" lIns="0" tIns="0" rIns="0" bIns="0" rtlCol="0">
                <a:spAutoFit/>
              </a:bodyPr>
              <a:lstStyle/>
              <a:p>
                <a:pPr marL="12700">
                  <a:lnSpc>
                    <a:spcPct val="100000"/>
                  </a:lnSpc>
                  <a:spcBef>
                    <a:spcPts val="114"/>
                  </a:spcBef>
                </a:pPr>
                <a14:m>
                  <m:oMathPara xmlns:m="http://schemas.openxmlformats.org/officeDocument/2006/math">
                    <m:oMathParaPr>
                      <m:jc m:val="centerGroup"/>
                    </m:oMathParaPr>
                    <m:oMath xmlns:m="http://schemas.openxmlformats.org/officeDocument/2006/math">
                      <m:sSub>
                        <m:sSubPr>
                          <m:ctrlPr>
                            <a:rPr lang="mr-IN" i="1" spc="114" dirty="0" smtClean="0">
                              <a:solidFill>
                                <a:srgbClr val="231F20"/>
                              </a:solidFill>
                              <a:latin typeface="Cambria Math" panose="02040503050406030204" pitchFamily="18" charset="0"/>
                              <a:cs typeface="Times New Roman"/>
                            </a:rPr>
                          </m:ctrlPr>
                        </m:sSubPr>
                        <m:e>
                          <m:r>
                            <a:rPr lang="mr-IN" i="1" spc="114" dirty="0">
                              <a:solidFill>
                                <a:srgbClr val="231F20"/>
                              </a:solidFill>
                              <a:latin typeface="Cambria Math" charset="0"/>
                              <a:ea typeface="Cambria Math" charset="0"/>
                              <a:cs typeface="Cambria Math" charset="0"/>
                            </a:rPr>
                            <m:t>ℋ</m:t>
                          </m:r>
                        </m:e>
                        <m:sub>
                          <m:r>
                            <a:rPr lang="mr-IN" i="1" spc="114" dirty="0">
                              <a:solidFill>
                                <a:srgbClr val="231F20"/>
                              </a:solidFill>
                              <a:latin typeface="Cambria Math" charset="0"/>
                              <a:cs typeface="Times New Roman"/>
                            </a:rPr>
                            <m:t>0</m:t>
                          </m:r>
                        </m:sub>
                      </m:sSub>
                      <m:r>
                        <a:rPr lang="mr-IN" i="1" spc="114" dirty="0">
                          <a:solidFill>
                            <a:srgbClr val="231F20"/>
                          </a:solidFill>
                          <a:latin typeface="Cambria Math" charset="0"/>
                          <a:cs typeface="Times New Roman"/>
                        </a:rPr>
                        <m:t>:   </m:t>
                      </m:r>
                      <m:r>
                        <a:rPr lang="mr-IN" i="1" spc="114" dirty="0">
                          <a:solidFill>
                            <a:srgbClr val="231F20"/>
                          </a:solidFill>
                          <a:latin typeface="Cambria Math" charset="0"/>
                          <a:cs typeface="Times New Roman"/>
                        </a:rPr>
                        <m:t>h</m:t>
                      </m:r>
                      <m:d>
                        <m:dPr>
                          <m:ctrlPr>
                            <a:rPr lang="mr-IN" i="1" spc="114" dirty="0">
                              <a:solidFill>
                                <a:srgbClr val="231F20"/>
                              </a:solidFill>
                              <a:latin typeface="Cambria Math" panose="02040503050406030204" pitchFamily="18" charset="0"/>
                              <a:cs typeface="Times New Roman"/>
                            </a:rPr>
                          </m:ctrlPr>
                        </m:dPr>
                        <m:e>
                          <m:r>
                            <a:rPr lang="mr-IN" i="1" spc="114" dirty="0">
                              <a:solidFill>
                                <a:srgbClr val="231F20"/>
                              </a:solidFill>
                              <a:latin typeface="Cambria Math" charset="0"/>
                              <a:cs typeface="Times New Roman"/>
                            </a:rPr>
                            <m:t>𝑥</m:t>
                          </m:r>
                        </m:e>
                      </m:d>
                      <m:r>
                        <a:rPr lang="mr-IN" i="1" spc="325" dirty="0">
                          <a:solidFill>
                            <a:srgbClr val="231F20"/>
                          </a:solidFill>
                          <a:latin typeface="Cambria Math" charset="0"/>
                          <a:cs typeface="Times New Roman"/>
                        </a:rPr>
                        <m:t>=</m:t>
                      </m:r>
                      <m:r>
                        <a:rPr lang="mr-IN" i="1" spc="-20" dirty="0">
                          <a:solidFill>
                            <a:srgbClr val="231F20"/>
                          </a:solidFill>
                          <a:latin typeface="Cambria Math" charset="0"/>
                          <a:cs typeface="Times New Roman"/>
                        </a:rPr>
                        <m:t> </m:t>
                      </m:r>
                      <m:r>
                        <a:rPr lang="mr-IN" i="1" spc="-170" dirty="0">
                          <a:solidFill>
                            <a:srgbClr val="231F20"/>
                          </a:solidFill>
                          <a:latin typeface="Cambria Math" charset="0"/>
                          <a:cs typeface="Times New Roman"/>
                        </a:rPr>
                        <m:t>𝑏</m:t>
                      </m:r>
                    </m:oMath>
                  </m:oMathPara>
                </a14:m>
                <a:endParaRPr lang="mr-IN" i="1" spc="-170" dirty="0">
                  <a:solidFill>
                    <a:srgbClr val="231F20"/>
                  </a:solidFill>
                  <a:latin typeface="Cambria Math" charset="0"/>
                  <a:cs typeface="Times New Roman"/>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388552" y="2159020"/>
                <a:ext cx="1673407" cy="276999"/>
              </a:xfrm>
              <a:prstGeom prst="rect">
                <a:avLst/>
              </a:prstGeom>
              <a:blipFill rotWithShape="0">
                <a:blip r:embed="rId6"/>
                <a:stretch>
                  <a:fillRect l="-3650" t="-141304" r="-2555" b="-178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388552" y="2467279"/>
                <a:ext cx="24671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mr-IN" i="1" spc="114" dirty="0" smtClean="0">
                              <a:solidFill>
                                <a:srgbClr val="231F20"/>
                              </a:solidFill>
                              <a:latin typeface="Cambria Math" panose="02040503050406030204" pitchFamily="18" charset="0"/>
                              <a:cs typeface="Times New Roman"/>
                            </a:rPr>
                          </m:ctrlPr>
                        </m:sSubPr>
                        <m:e>
                          <m:r>
                            <a:rPr lang="mr-IN" i="1" spc="114" dirty="0">
                              <a:solidFill>
                                <a:srgbClr val="231F20"/>
                              </a:solidFill>
                              <a:latin typeface="Cambria Math" charset="0"/>
                              <a:ea typeface="Cambria Math" charset="0"/>
                              <a:cs typeface="Cambria Math" charset="0"/>
                            </a:rPr>
                            <m:t>ℋ</m:t>
                          </m:r>
                        </m:e>
                        <m:sub>
                          <m:r>
                            <a:rPr lang="mr-IN" i="1" spc="114" dirty="0">
                              <a:solidFill>
                                <a:srgbClr val="231F20"/>
                              </a:solidFill>
                              <a:latin typeface="Cambria Math" charset="0"/>
                              <a:ea typeface="Cambria Math" charset="0"/>
                              <a:cs typeface="Cambria Math" charset="0"/>
                            </a:rPr>
                            <m:t>1</m:t>
                          </m:r>
                        </m:sub>
                      </m:sSub>
                      <m:r>
                        <a:rPr lang="mr-IN" i="1" spc="114" dirty="0">
                          <a:solidFill>
                            <a:srgbClr val="231F20"/>
                          </a:solidFill>
                          <a:latin typeface="Cambria Math" charset="0"/>
                          <a:cs typeface="Times New Roman"/>
                        </a:rPr>
                        <m:t>:</m:t>
                      </m:r>
                      <m:r>
                        <a:rPr lang="en-US" i="1" spc="114" dirty="0">
                          <a:solidFill>
                            <a:srgbClr val="231F20"/>
                          </a:solidFill>
                          <a:latin typeface="Cambria Math" charset="0"/>
                          <a:cs typeface="Times New Roman"/>
                        </a:rPr>
                        <m:t>  </m:t>
                      </m:r>
                      <m:r>
                        <a:rPr lang="en-US" b="0" i="1" spc="114" dirty="0" smtClean="0">
                          <a:solidFill>
                            <a:srgbClr val="231F20"/>
                          </a:solidFill>
                          <a:latin typeface="Cambria Math" charset="0"/>
                          <a:cs typeface="Times New Roman"/>
                        </a:rPr>
                        <m:t> </m:t>
                      </m:r>
                      <m:r>
                        <a:rPr lang="mr-IN" i="1" spc="114" dirty="0">
                          <a:solidFill>
                            <a:srgbClr val="231F20"/>
                          </a:solidFill>
                          <a:latin typeface="Cambria Math" charset="0"/>
                          <a:cs typeface="Times New Roman"/>
                        </a:rPr>
                        <m:t>h</m:t>
                      </m:r>
                      <m:r>
                        <a:rPr lang="mr-IN" i="1" spc="114" dirty="0">
                          <a:solidFill>
                            <a:srgbClr val="231F20"/>
                          </a:solidFill>
                          <a:latin typeface="Cambria Math" charset="0"/>
                          <a:cs typeface="Times New Roman"/>
                        </a:rPr>
                        <m:t>(</m:t>
                      </m:r>
                      <m:r>
                        <a:rPr lang="mr-IN" i="1" spc="114" dirty="0">
                          <a:solidFill>
                            <a:srgbClr val="231F20"/>
                          </a:solidFill>
                          <a:latin typeface="Cambria Math" charset="0"/>
                          <a:cs typeface="Times New Roman"/>
                        </a:rPr>
                        <m:t>𝑥</m:t>
                      </m:r>
                      <m:r>
                        <a:rPr lang="mr-IN" i="1" spc="114" dirty="0">
                          <a:solidFill>
                            <a:srgbClr val="231F20"/>
                          </a:solidFill>
                          <a:latin typeface="Cambria Math" charset="0"/>
                          <a:cs typeface="Times New Roman"/>
                        </a:rPr>
                        <m:t>) = </m:t>
                      </m:r>
                      <m:r>
                        <a:rPr lang="mr-IN" i="1" spc="140" dirty="0">
                          <a:solidFill>
                            <a:srgbClr val="231F20"/>
                          </a:solidFill>
                          <a:latin typeface="Cambria Math" charset="0"/>
                          <a:cs typeface="Times New Roman"/>
                        </a:rPr>
                        <m:t>𝑎𝑥</m:t>
                      </m:r>
                      <m:r>
                        <a:rPr lang="mr-IN" i="1" spc="-70" dirty="0">
                          <a:solidFill>
                            <a:srgbClr val="231F20"/>
                          </a:solidFill>
                          <a:latin typeface="Cambria Math" charset="0"/>
                          <a:cs typeface="Times New Roman"/>
                        </a:rPr>
                        <m:t> </m:t>
                      </m:r>
                      <m:r>
                        <a:rPr lang="mr-IN" i="1" spc="325" dirty="0">
                          <a:solidFill>
                            <a:srgbClr val="231F20"/>
                          </a:solidFill>
                          <a:latin typeface="Cambria Math" charset="0"/>
                          <a:cs typeface="Times New Roman"/>
                        </a:rPr>
                        <m:t>+</m:t>
                      </m:r>
                      <m:r>
                        <a:rPr lang="mr-IN" i="1" spc="-65" dirty="0">
                          <a:solidFill>
                            <a:srgbClr val="231F20"/>
                          </a:solidFill>
                          <a:latin typeface="Cambria Math" charset="0"/>
                          <a:cs typeface="Times New Roman"/>
                        </a:rPr>
                        <m:t> </m:t>
                      </m:r>
                      <m:r>
                        <a:rPr lang="mr-IN" i="1" spc="-170" dirty="0">
                          <a:solidFill>
                            <a:srgbClr val="231F20"/>
                          </a:solidFill>
                          <a:latin typeface="Cambria Math" charset="0"/>
                          <a:cs typeface="Times New Roman"/>
                        </a:rPr>
                        <m:t>𝑏</m:t>
                      </m:r>
                    </m:oMath>
                  </m:oMathPara>
                </a14:m>
                <a:endParaRPr lang="mr-IN" dirty="0">
                  <a:latin typeface="Times New Roman"/>
                  <a:cs typeface="Times New Roman"/>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388552" y="2467279"/>
                <a:ext cx="2467149" cy="276999"/>
              </a:xfrm>
              <a:prstGeom prst="rect">
                <a:avLst/>
              </a:prstGeom>
              <a:blipFill rotWithShape="0">
                <a:blip r:embed="rId7"/>
                <a:stretch>
                  <a:fillRect l="-1728" t="-144444" r="-1235" b="-182222"/>
                </a:stretch>
              </a:blipFill>
            </p:spPr>
            <p:txBody>
              <a:bodyPr/>
              <a:lstStyle/>
              <a:p>
                <a:r>
                  <a:rPr lang="en-US">
                    <a:noFill/>
                  </a:rPr>
                  <a:t> </a:t>
                </a:r>
              </a:p>
            </p:txBody>
          </p:sp>
        </mc:Fallback>
      </mc:AlternateContent>
    </p:spTree>
    <p:extLst>
      <p:ext uri="{BB962C8B-B14F-4D97-AF65-F5344CB8AC3E}">
        <p14:creationId xmlns:p14="http://schemas.microsoft.com/office/powerpoint/2010/main" val="1585726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05, 11 Jan, 2021</a:t>
            </a:r>
            <a:endParaRPr lang="en-US" dirty="0"/>
          </a:p>
        </p:txBody>
      </p:sp>
      <p:sp>
        <p:nvSpPr>
          <p:cNvPr id="8" name="Google Shape;100;p14"/>
          <p:cNvSpPr txBox="1"/>
          <p:nvPr/>
        </p:nvSpPr>
        <p:spPr>
          <a:xfrm>
            <a:off x="464695" y="832857"/>
            <a:ext cx="10889105" cy="577795"/>
          </a:xfrm>
          <a:prstGeom prst="rect">
            <a:avLst/>
          </a:prstGeom>
          <a:noFill/>
          <a:ln>
            <a:noFill/>
          </a:ln>
        </p:spPr>
        <p:txBody>
          <a:bodyPr spcFirstLastPara="1" wrap="square" lIns="91425" tIns="91425" rIns="91425" bIns="91425" anchor="t" anchorCtr="0">
            <a:noAutofit/>
          </a:bodyPr>
          <a:lstStyle/>
          <a:p>
            <a:pPr lvl="0" algn="ctr"/>
            <a:r>
              <a:rPr lang="en-US" sz="4000">
                <a:solidFill>
                  <a:srgbClr val="434343"/>
                </a:solidFill>
              </a:rPr>
              <a:t>Let’s Repeat the Experiment Many Times</a:t>
            </a:r>
            <a:endParaRPr sz="4000" dirty="0">
              <a:solidFill>
                <a:srgbClr val="434343"/>
              </a:solidFill>
            </a:endParaRPr>
          </a:p>
        </p:txBody>
      </p:sp>
      <p:sp>
        <p:nvSpPr>
          <p:cNvPr id="29" name="Google Shape;88;p12"/>
          <p:cNvSpPr txBox="1"/>
          <p:nvPr/>
        </p:nvSpPr>
        <p:spPr>
          <a:xfrm>
            <a:off x="10117112" y="6179439"/>
            <a:ext cx="2059898" cy="311302"/>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Slide courtesy: Malik </a:t>
            </a:r>
            <a:r>
              <a:rPr lang="en-US" sz="1000" dirty="0" err="1">
                <a:solidFill>
                  <a:srgbClr val="999999"/>
                </a:solidFill>
              </a:rPr>
              <a:t>Magdon</a:t>
            </a:r>
            <a:r>
              <a:rPr lang="en-US" sz="1000" dirty="0">
                <a:solidFill>
                  <a:srgbClr val="999999"/>
                </a:solidFill>
              </a:rPr>
              <a:t>-Ismail</a:t>
            </a:r>
          </a:p>
          <a:p>
            <a:endParaRPr sz="1000" dirty="0">
              <a:solidFill>
                <a:srgbClr val="999999"/>
              </a:solidFill>
            </a:endParaRPr>
          </a:p>
        </p:txBody>
      </p:sp>
      <p:grpSp>
        <p:nvGrpSpPr>
          <p:cNvPr id="30" name="Group 29"/>
          <p:cNvGrpSpPr/>
          <p:nvPr/>
        </p:nvGrpSpPr>
        <p:grpSpPr>
          <a:xfrm>
            <a:off x="474158" y="1644367"/>
            <a:ext cx="3689207" cy="2940058"/>
            <a:chOff x="474158" y="1464487"/>
            <a:chExt cx="3689207" cy="2940058"/>
          </a:xfrm>
        </p:grpSpPr>
        <p:sp>
          <p:nvSpPr>
            <p:cNvPr id="31" name="object 3"/>
            <p:cNvSpPr/>
            <p:nvPr/>
          </p:nvSpPr>
          <p:spPr>
            <a:xfrm>
              <a:off x="791654" y="4114774"/>
              <a:ext cx="3356610" cy="0"/>
            </a:xfrm>
            <a:custGeom>
              <a:avLst/>
              <a:gdLst/>
              <a:ahLst/>
              <a:cxnLst/>
              <a:rect l="l" t="t" r="r" b="b"/>
              <a:pathLst>
                <a:path w="3356610">
                  <a:moveTo>
                    <a:pt x="0" y="0"/>
                  </a:moveTo>
                  <a:lnTo>
                    <a:pt x="3356470" y="0"/>
                  </a:lnTo>
                </a:path>
              </a:pathLst>
            </a:custGeom>
            <a:ln w="20321">
              <a:solidFill>
                <a:srgbClr val="000000"/>
              </a:solidFill>
            </a:ln>
          </p:spPr>
          <p:txBody>
            <a:bodyPr wrap="square" lIns="0" tIns="0" rIns="0" bIns="0" rtlCol="0"/>
            <a:lstStyle/>
            <a:p>
              <a:endParaRPr/>
            </a:p>
          </p:txBody>
        </p:sp>
        <p:sp>
          <p:nvSpPr>
            <p:cNvPr id="32" name="object 4"/>
            <p:cNvSpPr/>
            <p:nvPr/>
          </p:nvSpPr>
          <p:spPr>
            <a:xfrm>
              <a:off x="791654" y="1464487"/>
              <a:ext cx="0" cy="2650490"/>
            </a:xfrm>
            <a:custGeom>
              <a:avLst/>
              <a:gdLst/>
              <a:ahLst/>
              <a:cxnLst/>
              <a:rect l="l" t="t" r="r" b="b"/>
              <a:pathLst>
                <a:path h="2650490">
                  <a:moveTo>
                    <a:pt x="0" y="2650286"/>
                  </a:moveTo>
                  <a:lnTo>
                    <a:pt x="0" y="0"/>
                  </a:lnTo>
                </a:path>
              </a:pathLst>
            </a:custGeom>
            <a:ln w="20321">
              <a:solidFill>
                <a:srgbClr val="000000"/>
              </a:solidFill>
            </a:ln>
          </p:spPr>
          <p:txBody>
            <a:bodyPr wrap="square" lIns="0" tIns="0" rIns="0" bIns="0" rtlCol="0"/>
            <a:lstStyle/>
            <a:p>
              <a:endParaRPr/>
            </a:p>
          </p:txBody>
        </p:sp>
        <p:sp>
          <p:nvSpPr>
            <p:cNvPr id="33" name="object 5"/>
            <p:cNvSpPr/>
            <p:nvPr/>
          </p:nvSpPr>
          <p:spPr>
            <a:xfrm>
              <a:off x="816203" y="2936125"/>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4" name="object 6"/>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 name="object 7"/>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 name="object 8"/>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 name="object 9"/>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 name="object 10"/>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 name="object 11"/>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 name="object 12"/>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 name="object 13"/>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2" name="object 14"/>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3" name="object 15"/>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4" name="object 16"/>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5" name="object 17"/>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6" name="object 18"/>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7" name="object 19"/>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8" name="object 20"/>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9" name="object 21"/>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0" name="object 22"/>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1" name="object 23"/>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2" name="object 24"/>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3" name="object 25"/>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4" name="object 26"/>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5" name="object 27"/>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6" name="object 28"/>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7" name="object 29"/>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8" name="object 30"/>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9" name="object 31"/>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0" name="object 32"/>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1" name="object 33"/>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2" name="object 34"/>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3" name="object 35"/>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4" name="object 36"/>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5" name="object 37"/>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6" name="object 38"/>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7" name="object 39"/>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8" name="object 40"/>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9" name="object 41"/>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0" name="object 42"/>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1" name="object 43"/>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2" name="object 44"/>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3" name="object 45"/>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4" name="object 46"/>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5" name="object 47"/>
            <p:cNvSpPr/>
            <p:nvPr/>
          </p:nvSpPr>
          <p:spPr>
            <a:xfrm>
              <a:off x="816203" y="2566085"/>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76" name="object 48"/>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7" name="object 49"/>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8" name="object 50"/>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9" name="object 51"/>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0" name="object 52"/>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1" name="object 53"/>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2" name="object 54"/>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3" name="object 55"/>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4" name="object 56"/>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5" name="object 57"/>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6" name="object 58"/>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7" name="object 59"/>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8" name="object 60"/>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9" name="object 61"/>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0" name="object 62"/>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1" name="object 63"/>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2" name="object 64"/>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3" name="object 65"/>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4" name="object 66"/>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5" name="object 67"/>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6" name="object 68"/>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7" name="object 69"/>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8" name="object 70"/>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9" name="object 71"/>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0" name="object 72"/>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1" name="object 73"/>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2" name="object 74"/>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3" name="object 75"/>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4" name="object 76"/>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5" name="object 77"/>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6" name="object 78"/>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7" name="object 79"/>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8" name="object 80"/>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9" name="object 81"/>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0" name="object 82"/>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1" name="object 83"/>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2" name="object 84"/>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3" name="object 85"/>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4" name="object 86"/>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5" name="object 87"/>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6" name="object 88"/>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7" name="object 89"/>
            <p:cNvSpPr/>
            <p:nvPr/>
          </p:nvSpPr>
          <p:spPr>
            <a:xfrm>
              <a:off x="816203" y="2944583"/>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18" name="object 90"/>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9" name="object 91"/>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0" name="object 92"/>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1" name="object 93"/>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2" name="object 94"/>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3" name="object 95"/>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4" name="object 96"/>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5" name="object 97"/>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6" name="object 98"/>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7" name="object 99"/>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8" name="object 100"/>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9" name="object 101"/>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0" name="object 102"/>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1" name="object 103"/>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2" name="object 104"/>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3" name="object 105"/>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4" name="object 106"/>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5" name="object 107"/>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6" name="object 108"/>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7" name="object 109"/>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8" name="object 110"/>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9" name="object 111"/>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0" name="object 112"/>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1" name="object 113"/>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2" name="object 114"/>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3" name="object 115"/>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4" name="object 116"/>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5" name="object 117"/>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6" name="object 118"/>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7" name="object 119"/>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8" name="object 120"/>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9" name="object 121"/>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0" name="object 122"/>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1" name="object 123"/>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2" name="object 124"/>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3" name="object 125"/>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4" name="object 126"/>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5" name="object 127"/>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6" name="object 128"/>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7" name="object 129"/>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8" name="object 130"/>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9" name="object 131"/>
            <p:cNvSpPr/>
            <p:nvPr/>
          </p:nvSpPr>
          <p:spPr>
            <a:xfrm>
              <a:off x="816203" y="283027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60" name="object 132"/>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1" name="object 133"/>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2" name="object 134"/>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3" name="object 135"/>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4" name="object 136"/>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5" name="object 137"/>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6" name="object 138"/>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7" name="object 139"/>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8" name="object 140"/>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9" name="object 141"/>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0" name="object 142"/>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1" name="object 143"/>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2" name="object 144"/>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3" name="object 145"/>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4" name="object 146"/>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5" name="object 147"/>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6" name="object 148"/>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7" name="object 149"/>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8" name="object 150"/>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9" name="object 151"/>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0" name="object 152"/>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1" name="object 153"/>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2" name="object 154"/>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3" name="object 155"/>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4" name="object 156"/>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5" name="object 157"/>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6" name="object 158"/>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7" name="object 159"/>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8" name="object 160"/>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9" name="object 161"/>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0" name="object 162"/>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1" name="object 163"/>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2" name="object 164"/>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3" name="object 165"/>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4" name="object 166"/>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5" name="object 167"/>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6" name="object 168"/>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7" name="object 169"/>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8" name="object 170"/>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9" name="object 171"/>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0" name="object 172"/>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1" name="object 173"/>
            <p:cNvSpPr/>
            <p:nvPr/>
          </p:nvSpPr>
          <p:spPr>
            <a:xfrm>
              <a:off x="816203" y="280233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02" name="object 174"/>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3" name="object 175"/>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4" name="object 176"/>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5" name="object 177"/>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6" name="object 178"/>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7" name="object 179"/>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8" name="object 180"/>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9" name="object 181"/>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0" name="object 182"/>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1" name="object 183"/>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2" name="object 184"/>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3" name="object 185"/>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4" name="object 186"/>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5" name="object 187"/>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6" name="object 188"/>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7" name="object 189"/>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8" name="object 190"/>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9" name="object 191"/>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0" name="object 192"/>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1" name="object 193"/>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2" name="object 194"/>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3" name="object 195"/>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4" name="object 196"/>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5" name="object 197"/>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6" name="object 198"/>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7" name="object 199"/>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8" name="object 200"/>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9" name="object 201"/>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30" name="object 202"/>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31" name="object 203"/>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32" name="object 204"/>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33" name="object 205"/>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34" name="object 206"/>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35" name="object 207"/>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36" name="object 208"/>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37" name="object 209"/>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38" name="object 210"/>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39" name="object 211"/>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0" name="object 212"/>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1" name="object 213"/>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2" name="object 214"/>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3" name="object 215"/>
            <p:cNvSpPr/>
            <p:nvPr/>
          </p:nvSpPr>
          <p:spPr>
            <a:xfrm>
              <a:off x="816203" y="2932734"/>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44" name="object 216"/>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5" name="object 217"/>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6" name="object 218"/>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7" name="object 219"/>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8" name="object 220"/>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9" name="object 221"/>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0" name="object 222"/>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1" name="object 223"/>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2" name="object 224"/>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3" name="object 225"/>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4" name="object 226"/>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5" name="object 227"/>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6" name="object 228"/>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7" name="object 229"/>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8" name="object 230"/>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9" name="object 231"/>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0" name="object 232"/>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1" name="object 233"/>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2" name="object 234"/>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3" name="object 235"/>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4" name="object 236"/>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5" name="object 237"/>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6" name="object 238"/>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7" name="object 239"/>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8" name="object 240"/>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9" name="object 241"/>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0" name="object 242"/>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1" name="object 243"/>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2" name="object 244"/>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3" name="object 245"/>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4" name="object 246"/>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5" name="object 247"/>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6" name="object 248"/>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7" name="object 249"/>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8" name="object 250"/>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9" name="object 251"/>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0" name="object 252"/>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1" name="object 253"/>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2" name="object 254"/>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3" name="object 255"/>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4" name="object 256"/>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5" name="object 257"/>
            <p:cNvSpPr/>
            <p:nvPr/>
          </p:nvSpPr>
          <p:spPr>
            <a:xfrm>
              <a:off x="816203" y="2387434"/>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86" name="object 258"/>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7" name="object 259"/>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8" name="object 260"/>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9" name="object 261"/>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0" name="object 262"/>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1" name="object 263"/>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2" name="object 264"/>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3" name="object 265"/>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4" name="object 266"/>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5" name="object 267"/>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6" name="object 268"/>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7" name="object 269"/>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8" name="object 270"/>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9" name="object 271"/>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0" name="object 272"/>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1" name="object 273"/>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2" name="object 274"/>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3" name="object 275"/>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4" name="object 276"/>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5" name="object 277"/>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6" name="object 278"/>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7" name="object 279"/>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8" name="object 280"/>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9" name="object 281"/>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0" name="object 282"/>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1" name="object 283"/>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2" name="object 284"/>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3" name="object 285"/>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4" name="object 286"/>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5" name="object 287"/>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6" name="object 288"/>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7" name="object 289"/>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8" name="object 290"/>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9" name="object 291"/>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20" name="object 292"/>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21" name="object 293"/>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22" name="object 294"/>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23" name="object 295"/>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24" name="object 296"/>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25" name="object 297"/>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26" name="object 298"/>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27" name="object 299"/>
            <p:cNvSpPr/>
            <p:nvPr/>
          </p:nvSpPr>
          <p:spPr>
            <a:xfrm>
              <a:off x="816203" y="3259569"/>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28" name="object 300"/>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29" name="object 301"/>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0" name="object 302"/>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1" name="object 303"/>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2" name="object 304"/>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3" name="object 305"/>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4" name="object 306"/>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5" name="object 307"/>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6" name="object 308"/>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7" name="object 309"/>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8" name="object 310"/>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9" name="object 311"/>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0" name="object 312"/>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1" name="object 313"/>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2" name="object 314"/>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3" name="object 315"/>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4" name="object 316"/>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5" name="object 317"/>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6" name="object 318"/>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7" name="object 319"/>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8" name="object 320"/>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9" name="object 321"/>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0" name="object 322"/>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1" name="object 323"/>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2" name="object 324"/>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3" name="object 325"/>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4" name="object 326"/>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5" name="object 327"/>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6" name="object 328"/>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7" name="object 329"/>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8" name="object 330"/>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9" name="object 331"/>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0" name="object 332"/>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1" name="object 333"/>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2" name="object 334"/>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3" name="object 335"/>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4" name="object 336"/>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5" name="object 337"/>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6" name="object 338"/>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7" name="object 339"/>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8" name="object 340"/>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9" name="object 341"/>
            <p:cNvSpPr/>
            <p:nvPr/>
          </p:nvSpPr>
          <p:spPr>
            <a:xfrm>
              <a:off x="816203" y="2984385"/>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70" name="object 342"/>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1" name="object 343"/>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2" name="object 344"/>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3" name="object 345"/>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4" name="object 346"/>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5" name="object 347"/>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6" name="object 348"/>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7" name="object 349"/>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8" name="object 350"/>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9" name="object 351"/>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0" name="object 352"/>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1" name="object 353"/>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2" name="object 354"/>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3" name="object 355"/>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4" name="object 356"/>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5" name="object 357"/>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6" name="object 358"/>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7" name="object 359"/>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8" name="object 360"/>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9" name="object 361"/>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0" name="object 362"/>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1" name="object 363"/>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2" name="object 364"/>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3" name="object 365"/>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4" name="object 366"/>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5" name="object 367"/>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6" name="object 368"/>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7" name="object 369"/>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8" name="object 370"/>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9" name="object 371"/>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0" name="object 372"/>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1" name="object 373"/>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2" name="object 374"/>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3" name="object 375"/>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4" name="object 376"/>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5" name="object 377"/>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6" name="object 378"/>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7" name="object 379"/>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8" name="object 380"/>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9" name="object 381"/>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0" name="object 382"/>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1" name="object 383"/>
            <p:cNvSpPr/>
            <p:nvPr/>
          </p:nvSpPr>
          <p:spPr>
            <a:xfrm>
              <a:off x="816203" y="2385733"/>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412" name="object 384"/>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3" name="object 385"/>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4" name="object 386"/>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5" name="object 387"/>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6" name="object 388"/>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7" name="object 389"/>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8" name="object 390"/>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9" name="object 391"/>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20" name="object 392"/>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21" name="object 393"/>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22" name="object 394"/>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23" name="object 395"/>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24" name="object 396"/>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25" name="object 397"/>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26" name="object 398"/>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27" name="object 399"/>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28" name="object 400"/>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29" name="object 401"/>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30" name="object 402"/>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31" name="object 403"/>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32" name="object 404"/>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33" name="object 405"/>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34" name="object 406"/>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35" name="object 407"/>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36" name="object 408"/>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37" name="object 409"/>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38" name="object 410"/>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39" name="object 411"/>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40" name="object 412"/>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41" name="object 413"/>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42" name="object 414"/>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43" name="object 415"/>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44" name="object 416"/>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45" name="object 417"/>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46" name="object 418"/>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47" name="object 419"/>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48" name="object 420"/>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49" name="object 421"/>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50" name="object 422"/>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51" name="object 423"/>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52" name="object 424"/>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53" name="object 425"/>
            <p:cNvSpPr/>
            <p:nvPr/>
          </p:nvSpPr>
          <p:spPr>
            <a:xfrm>
              <a:off x="816203" y="229852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454" name="object 426"/>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55" name="object 427"/>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56" name="object 428"/>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57" name="object 429"/>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58" name="object 430"/>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59" name="object 431"/>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60" name="object 432"/>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61" name="object 433"/>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62" name="object 434"/>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63" name="object 435"/>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64" name="object 436"/>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65" name="object 437"/>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66" name="object 438"/>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67" name="object 439"/>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68" name="object 440"/>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69" name="object 441"/>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70" name="object 442"/>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71" name="object 443"/>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72" name="object 444"/>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73" name="object 445"/>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74" name="object 446"/>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75" name="object 447"/>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76" name="object 448"/>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77" name="object 449"/>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78" name="object 450"/>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79" name="object 451"/>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80" name="object 452"/>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81" name="object 453"/>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82" name="object 454"/>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83" name="object 455"/>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84" name="object 456"/>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85" name="object 457"/>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86" name="object 458"/>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87" name="object 459"/>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88" name="object 460"/>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89" name="object 461"/>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90" name="object 462"/>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91" name="object 463"/>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92" name="object 464"/>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93" name="object 465"/>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94" name="object 466"/>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95" name="object 467"/>
            <p:cNvSpPr/>
            <p:nvPr/>
          </p:nvSpPr>
          <p:spPr>
            <a:xfrm>
              <a:off x="816203" y="270412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496" name="object 468"/>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97" name="object 469"/>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98" name="object 470"/>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99" name="object 471"/>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00" name="object 472"/>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01" name="object 473"/>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02" name="object 474"/>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03" name="object 475"/>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04" name="object 476"/>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05" name="object 477"/>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06" name="object 478"/>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07" name="object 479"/>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08" name="object 480"/>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09" name="object 481"/>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10" name="object 482"/>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11" name="object 483"/>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12" name="object 484"/>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13" name="object 485"/>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14" name="object 486"/>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15" name="object 487"/>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16" name="object 488"/>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17" name="object 489"/>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18" name="object 490"/>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19" name="object 491"/>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20" name="object 492"/>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21" name="object 493"/>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22" name="object 494"/>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23" name="object 495"/>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24" name="object 496"/>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25" name="object 497"/>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26" name="object 498"/>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27" name="object 499"/>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28" name="object 500"/>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29" name="object 501"/>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30" name="object 502"/>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31" name="object 503"/>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32" name="object 504"/>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33" name="object 505"/>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34" name="object 506"/>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35" name="object 507"/>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36" name="object 508"/>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37" name="object 509"/>
            <p:cNvSpPr/>
            <p:nvPr/>
          </p:nvSpPr>
          <p:spPr>
            <a:xfrm>
              <a:off x="816203" y="2771000"/>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538" name="object 510"/>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39" name="object 511"/>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40" name="object 512"/>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41" name="object 513"/>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42" name="object 514"/>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43" name="object 515"/>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44" name="object 516"/>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45" name="object 517"/>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46" name="object 518"/>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47" name="object 519"/>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48" name="object 520"/>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49" name="object 521"/>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50" name="object 522"/>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51" name="object 523"/>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52" name="object 524"/>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53" name="object 525"/>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54" name="object 526"/>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55" name="object 527"/>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56" name="object 528"/>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57" name="object 529"/>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58" name="object 530"/>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59" name="object 531"/>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60" name="object 532"/>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61" name="object 533"/>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62" name="object 534"/>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63" name="object 535"/>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64" name="object 536"/>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65" name="object 537"/>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66" name="object 538"/>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67" name="object 539"/>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68" name="object 540"/>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69" name="object 541"/>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70" name="object 542"/>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71" name="object 543"/>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72" name="object 544"/>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73" name="object 545"/>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74" name="object 546"/>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75" name="object 547"/>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76" name="object 548"/>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77" name="object 549"/>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78" name="object 550"/>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79" name="object 551"/>
            <p:cNvSpPr/>
            <p:nvPr/>
          </p:nvSpPr>
          <p:spPr>
            <a:xfrm>
              <a:off x="816203" y="3108845"/>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580" name="object 552"/>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81" name="object 553"/>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82" name="object 554"/>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83" name="object 555"/>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84" name="object 556"/>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85" name="object 557"/>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86" name="object 558"/>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87" name="object 559"/>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88" name="object 560"/>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89" name="object 561"/>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90" name="object 562"/>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91" name="object 563"/>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92" name="object 564"/>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93" name="object 565"/>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94" name="object 566"/>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95" name="object 567"/>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96" name="object 568"/>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97" name="object 569"/>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98" name="object 570"/>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99" name="object 571"/>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00" name="object 572"/>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01" name="object 573"/>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02" name="object 574"/>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03" name="object 575"/>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04" name="object 576"/>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05" name="object 577"/>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06" name="object 578"/>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07" name="object 579"/>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08" name="object 580"/>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09" name="object 581"/>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10" name="object 582"/>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11" name="object 583"/>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12" name="object 584"/>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13" name="object 585"/>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14" name="object 586"/>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15" name="object 587"/>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16" name="object 588"/>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17" name="object 589"/>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18" name="object 590"/>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19" name="object 591"/>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20" name="object 592"/>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21" name="object 593"/>
            <p:cNvSpPr/>
            <p:nvPr/>
          </p:nvSpPr>
          <p:spPr>
            <a:xfrm>
              <a:off x="816203" y="2755760"/>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622" name="object 594"/>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23" name="object 595"/>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24" name="object 596"/>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25" name="object 597"/>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26" name="object 598"/>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27" name="object 599"/>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28" name="object 600"/>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29" name="object 601"/>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30" name="object 602"/>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31" name="object 603"/>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32" name="object 604"/>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33" name="object 605"/>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34" name="object 606"/>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35" name="object 607"/>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36" name="object 608"/>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37" name="object 609"/>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38" name="object 610"/>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39" name="object 611"/>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40" name="object 612"/>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41" name="object 613"/>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42" name="object 614"/>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43" name="object 615"/>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44" name="object 616"/>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45" name="object 617"/>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46" name="object 618"/>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47" name="object 619"/>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48" name="object 620"/>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49" name="object 621"/>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50" name="object 622"/>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51" name="object 623"/>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52" name="object 624"/>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53" name="object 625"/>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54" name="object 626"/>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55" name="object 627"/>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56" name="object 628"/>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57" name="object 629"/>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58" name="object 630"/>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59" name="object 631"/>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60" name="object 632"/>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61" name="object 633"/>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62" name="object 634"/>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63" name="object 635"/>
            <p:cNvSpPr/>
            <p:nvPr/>
          </p:nvSpPr>
          <p:spPr>
            <a:xfrm>
              <a:off x="816203" y="276423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664" name="object 636"/>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65" name="object 637"/>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66" name="object 638"/>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67" name="object 639"/>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68" name="object 640"/>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69" name="object 641"/>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70" name="object 642"/>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71" name="object 643"/>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72" name="object 644"/>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73" name="object 645"/>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74" name="object 646"/>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75" name="object 647"/>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76" name="object 648"/>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77" name="object 649"/>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78" name="object 650"/>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79" name="object 651"/>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80" name="object 652"/>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81" name="object 653"/>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82" name="object 654"/>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83" name="object 655"/>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84" name="object 656"/>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85" name="object 657"/>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86" name="object 658"/>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87" name="object 659"/>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88" name="object 660"/>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89" name="object 661"/>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90" name="object 662"/>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91" name="object 663"/>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92" name="object 664"/>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93" name="object 665"/>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94" name="object 666"/>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95" name="object 667"/>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96" name="object 668"/>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97" name="object 669"/>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98" name="object 670"/>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99" name="object 671"/>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00" name="object 672"/>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01" name="object 673"/>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02" name="object 674"/>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03" name="object 675"/>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04" name="object 676"/>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05" name="object 677"/>
            <p:cNvSpPr/>
            <p:nvPr/>
          </p:nvSpPr>
          <p:spPr>
            <a:xfrm>
              <a:off x="816203" y="2871774"/>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706" name="object 678"/>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07" name="object 679"/>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08" name="object 680"/>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09" name="object 681"/>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10" name="object 682"/>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11" name="object 683"/>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12" name="object 684"/>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13" name="object 685"/>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14" name="object 686"/>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15" name="object 687"/>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16" name="object 688"/>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17" name="object 689"/>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18" name="object 690"/>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19" name="object 691"/>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20" name="object 692"/>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21" name="object 693"/>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22" name="object 694"/>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23" name="object 695"/>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24" name="object 696"/>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25" name="object 697"/>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26" name="object 698"/>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27" name="object 699"/>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28" name="object 700"/>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29" name="object 701"/>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30" name="object 702"/>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31" name="object 703"/>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32" name="object 704"/>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33" name="object 705"/>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34" name="object 706"/>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35" name="object 707"/>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36" name="object 708"/>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37" name="object 709"/>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38" name="object 710"/>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39" name="object 711"/>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40" name="object 712"/>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41" name="object 713"/>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42" name="object 714"/>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43" name="object 715"/>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44" name="object 716"/>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45" name="object 717"/>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46" name="object 718"/>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47" name="object 719"/>
            <p:cNvSpPr/>
            <p:nvPr/>
          </p:nvSpPr>
          <p:spPr>
            <a:xfrm>
              <a:off x="816203" y="2778620"/>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748" name="object 720"/>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49" name="object 721"/>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50" name="object 722"/>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51" name="object 723"/>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52" name="object 724"/>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53" name="object 725"/>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54" name="object 726"/>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55" name="object 727"/>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56" name="object 728"/>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57" name="object 729"/>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58" name="object 730"/>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59" name="object 731"/>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60" name="object 732"/>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61" name="object 733"/>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62" name="object 734"/>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63" name="object 735"/>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64" name="object 736"/>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65" name="object 737"/>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66" name="object 738"/>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67" name="object 739"/>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68" name="object 740"/>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69" name="object 741"/>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70" name="object 742"/>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71" name="object 743"/>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72" name="object 744"/>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73" name="object 745"/>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74" name="object 746"/>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75" name="object 747"/>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76" name="object 748"/>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77" name="object 749"/>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78" name="object 750"/>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79" name="object 751"/>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80" name="object 752"/>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81" name="object 753"/>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82" name="object 754"/>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83" name="object 755"/>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84" name="object 756"/>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85" name="object 757"/>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86" name="object 758"/>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87" name="object 759"/>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88" name="object 760"/>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89" name="object 761"/>
            <p:cNvSpPr/>
            <p:nvPr/>
          </p:nvSpPr>
          <p:spPr>
            <a:xfrm>
              <a:off x="816203" y="266007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790" name="object 762"/>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91" name="object 763"/>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92" name="object 764"/>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93" name="object 765"/>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94" name="object 766"/>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95" name="object 767"/>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96" name="object 768"/>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97" name="object 769"/>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98" name="object 770"/>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99" name="object 771"/>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00" name="object 772"/>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01" name="object 773"/>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02" name="object 774"/>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03" name="object 775"/>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04" name="object 776"/>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05" name="object 777"/>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06" name="object 778"/>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07" name="object 779"/>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08" name="object 780"/>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09" name="object 781"/>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10" name="object 782"/>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11" name="object 783"/>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12" name="object 784"/>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13" name="object 785"/>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14" name="object 786"/>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15" name="object 787"/>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16" name="object 788"/>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17" name="object 789"/>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18" name="object 790"/>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19" name="object 791"/>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20" name="object 792"/>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21" name="object 793"/>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22" name="object 794"/>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23" name="object 795"/>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24" name="object 796"/>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25" name="object 797"/>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26" name="object 798"/>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27" name="object 799"/>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28" name="object 800"/>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29" name="object 801"/>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30" name="object 802"/>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31" name="object 803"/>
            <p:cNvSpPr/>
            <p:nvPr/>
          </p:nvSpPr>
          <p:spPr>
            <a:xfrm>
              <a:off x="816203" y="3219780"/>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832" name="object 804"/>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33" name="object 805"/>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34" name="object 806"/>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35" name="object 807"/>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36" name="object 808"/>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37" name="object 809"/>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38" name="object 810"/>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39" name="object 811"/>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40" name="object 812"/>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41" name="object 813"/>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42" name="object 814"/>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43" name="object 815"/>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44" name="object 816"/>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45" name="object 817"/>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46" name="object 818"/>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47" name="object 819"/>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48" name="object 820"/>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49" name="object 821"/>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50" name="object 822"/>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51" name="object 823"/>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52" name="object 824"/>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53" name="object 825"/>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54" name="object 826"/>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55" name="object 827"/>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56" name="object 828"/>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57" name="object 829"/>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58" name="object 830"/>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59" name="object 831"/>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60" name="object 832"/>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61" name="object 833"/>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62" name="object 834"/>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63" name="object 835"/>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64" name="object 836"/>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65" name="object 837"/>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66" name="object 838"/>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67" name="object 839"/>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68" name="object 840"/>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69" name="object 841"/>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70" name="object 842"/>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71" name="object 843"/>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72" name="object 844"/>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73" name="object 845"/>
            <p:cNvSpPr/>
            <p:nvPr/>
          </p:nvSpPr>
          <p:spPr>
            <a:xfrm>
              <a:off x="816203" y="2660929"/>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874" name="object 846"/>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75" name="object 847"/>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76" name="object 848"/>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77" name="object 849"/>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78" name="object 850"/>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79" name="object 851"/>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80" name="object 852"/>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81" name="object 853"/>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82" name="object 854"/>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83" name="object 855"/>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84" name="object 856"/>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85" name="object 857"/>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86" name="object 858"/>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87" name="object 859"/>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88" name="object 860"/>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89" name="object 861"/>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90" name="object 862"/>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91" name="object 863"/>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92" name="object 864"/>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93" name="object 865"/>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94" name="object 866"/>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95" name="object 867"/>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96" name="object 868"/>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97" name="object 869"/>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98" name="object 870"/>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99" name="object 871"/>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00" name="object 872"/>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01" name="object 873"/>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02" name="object 874"/>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03" name="object 875"/>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04" name="object 876"/>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05" name="object 877"/>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06" name="object 878"/>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07" name="object 879"/>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08" name="object 880"/>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09" name="object 881"/>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10" name="object 882"/>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11" name="object 883"/>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12" name="object 884"/>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13" name="object 885"/>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14" name="object 886"/>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15" name="object 887"/>
            <p:cNvSpPr/>
            <p:nvPr/>
          </p:nvSpPr>
          <p:spPr>
            <a:xfrm>
              <a:off x="816203" y="278963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916" name="object 888"/>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17" name="object 889"/>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18" name="object 890"/>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19" name="object 891"/>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20" name="object 892"/>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21" name="object 893"/>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22" name="object 894"/>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23" name="object 895"/>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24" name="object 896"/>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25" name="object 897"/>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26" name="object 898"/>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27" name="object 899"/>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28" name="object 900"/>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29" name="object 901"/>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30" name="object 902"/>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31" name="object 903"/>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32" name="object 904"/>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33" name="object 905"/>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34" name="object 906"/>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35" name="object 907"/>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36" name="object 908"/>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37" name="object 909"/>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38" name="object 910"/>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39" name="object 911"/>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40" name="object 912"/>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41" name="object 913"/>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42" name="object 914"/>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43" name="object 915"/>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44" name="object 916"/>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45" name="object 917"/>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46" name="object 918"/>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47" name="object 919"/>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48" name="object 920"/>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49" name="object 921"/>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50" name="object 922"/>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51" name="object 923"/>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52" name="object 924"/>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53" name="object 925"/>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54" name="object 926"/>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55" name="object 927"/>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56" name="object 928"/>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57" name="object 929"/>
            <p:cNvSpPr/>
            <p:nvPr/>
          </p:nvSpPr>
          <p:spPr>
            <a:xfrm>
              <a:off x="816203" y="2368803"/>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958" name="object 930"/>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59" name="object 931"/>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60" name="object 932"/>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61" name="object 933"/>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62" name="object 934"/>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63" name="object 935"/>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64" name="object 936"/>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65" name="object 937"/>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66" name="object 938"/>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67" name="object 939"/>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68" name="object 940"/>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69" name="object 941"/>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70" name="object 942"/>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71" name="object 943"/>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72" name="object 944"/>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73" name="object 945"/>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74" name="object 946"/>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75" name="object 947"/>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76" name="object 948"/>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77" name="object 949"/>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78" name="object 950"/>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79" name="object 951"/>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80" name="object 952"/>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81" name="object 953"/>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82" name="object 954"/>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83" name="object 955"/>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84" name="object 956"/>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85" name="object 957"/>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86" name="object 958"/>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87" name="object 959"/>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88" name="object 960"/>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89" name="object 961"/>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90" name="object 962"/>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91" name="object 963"/>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92" name="object 964"/>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93" name="object 965"/>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94" name="object 966"/>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95" name="object 967"/>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96" name="object 968"/>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97" name="object 969"/>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98" name="object 970"/>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99" name="object 971"/>
            <p:cNvSpPr/>
            <p:nvPr/>
          </p:nvSpPr>
          <p:spPr>
            <a:xfrm>
              <a:off x="816203" y="2663469"/>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000" name="object 972"/>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01" name="object 973"/>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02" name="object 974"/>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03" name="object 975"/>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04" name="object 976"/>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05" name="object 977"/>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06" name="object 978"/>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07" name="object 979"/>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08" name="object 980"/>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09" name="object 981"/>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10" name="object 982"/>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11" name="object 983"/>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12" name="object 984"/>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13" name="object 985"/>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14" name="object 986"/>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15" name="object 987"/>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16" name="object 988"/>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17" name="object 989"/>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18" name="object 990"/>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19" name="object 991"/>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20" name="object 992"/>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21" name="object 993"/>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22" name="object 994"/>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23" name="object 995"/>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24" name="object 996"/>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25" name="object 997"/>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26" name="object 998"/>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27" name="object 999"/>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28" name="object 1000"/>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29" name="object 1001"/>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30" name="object 1002"/>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31" name="object 1003"/>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32" name="object 1004"/>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33" name="object 1005"/>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34" name="object 1006"/>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35" name="object 1007"/>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36" name="object 1008"/>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37" name="object 1009"/>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38" name="object 1010"/>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39" name="object 1011"/>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40" name="object 1012"/>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41" name="object 1013"/>
            <p:cNvSpPr/>
            <p:nvPr/>
          </p:nvSpPr>
          <p:spPr>
            <a:xfrm>
              <a:off x="816203" y="288785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042" name="object 1014"/>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43" name="object 1015"/>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44" name="object 1016"/>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45" name="object 1017"/>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46" name="object 1018"/>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47" name="object 1019"/>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48" name="object 1020"/>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49" name="object 1021"/>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50" name="object 1022"/>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51" name="object 1023"/>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52" name="object 1024"/>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53" name="object 1025"/>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54" name="object 1026"/>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55" name="object 1027"/>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56" name="object 1028"/>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57" name="object 1029"/>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58" name="object 1030"/>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59" name="object 1031"/>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60" name="object 1032"/>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61" name="object 1033"/>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62" name="object 1034"/>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63" name="object 1035"/>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64" name="object 1036"/>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65" name="object 1037"/>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66" name="object 1038"/>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67" name="object 1039"/>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68" name="object 1040"/>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69" name="object 1041"/>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70" name="object 1042"/>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71" name="object 1043"/>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72" name="object 1044"/>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73" name="object 1045"/>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74" name="object 1046"/>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75" name="object 1047"/>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76" name="object 1048"/>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77" name="object 1049"/>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78" name="object 1050"/>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79" name="object 1051"/>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80" name="object 1052"/>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81" name="object 1053"/>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82" name="object 1054"/>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83" name="object 1055"/>
            <p:cNvSpPr/>
            <p:nvPr/>
          </p:nvSpPr>
          <p:spPr>
            <a:xfrm>
              <a:off x="816203" y="3013163"/>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084" name="object 1056"/>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85" name="object 1057"/>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86" name="object 1058"/>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87" name="object 1059"/>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88" name="object 1060"/>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89" name="object 1061"/>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90" name="object 1062"/>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91" name="object 1063"/>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92" name="object 1064"/>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93" name="object 1065"/>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94" name="object 1066"/>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95" name="object 1067"/>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96" name="object 1068"/>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97" name="object 1069"/>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98" name="object 1070"/>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99" name="object 1071"/>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00" name="object 1072"/>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01" name="object 1073"/>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02" name="object 1074"/>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03" name="object 1075"/>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04" name="object 1076"/>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05" name="object 1077"/>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06" name="object 1078"/>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07" name="object 1079"/>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08" name="object 1080"/>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09" name="object 1081"/>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10" name="object 1082"/>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11" name="object 1083"/>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12" name="object 1084"/>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13" name="object 1085"/>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14" name="object 1086"/>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15" name="object 1087"/>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16" name="object 1088"/>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17" name="object 1089"/>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18" name="object 1090"/>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19" name="object 1091"/>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20" name="object 1092"/>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21" name="object 1093"/>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22" name="object 1094"/>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23" name="object 1095"/>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24" name="object 1096"/>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25" name="object 1097"/>
            <p:cNvSpPr/>
            <p:nvPr/>
          </p:nvSpPr>
          <p:spPr>
            <a:xfrm>
              <a:off x="816203" y="2715120"/>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126" name="object 1098"/>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27" name="object 1099"/>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28" name="object 1100"/>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29" name="object 1101"/>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30" name="object 1102"/>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31" name="object 1103"/>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32" name="object 1104"/>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33" name="object 1105"/>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34" name="object 1106"/>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35" name="object 1107"/>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36" name="object 1108"/>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37" name="object 1109"/>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38" name="object 1110"/>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39" name="object 1111"/>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40" name="object 1112"/>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41" name="object 1113"/>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42" name="object 1114"/>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43" name="object 1115"/>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44" name="object 1116"/>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45" name="object 1117"/>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46" name="object 1118"/>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47" name="object 1119"/>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48" name="object 1120"/>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49" name="object 1121"/>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50" name="object 1122"/>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51" name="object 1123"/>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52" name="object 1124"/>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53" name="object 1125"/>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54" name="object 1126"/>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55" name="object 1127"/>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56" name="object 1128"/>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57" name="object 1129"/>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58" name="object 1130"/>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59" name="object 1131"/>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60" name="object 1132"/>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61" name="object 1133"/>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62" name="object 1134"/>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63" name="object 1135"/>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64" name="object 1136"/>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65" name="object 1137"/>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66" name="object 1138"/>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67" name="object 1139"/>
            <p:cNvSpPr/>
            <p:nvPr/>
          </p:nvSpPr>
          <p:spPr>
            <a:xfrm>
              <a:off x="816203" y="283197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168" name="object 1140"/>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69" name="object 1141"/>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70" name="object 1142"/>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71" name="object 1143"/>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72" name="object 1144"/>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73" name="object 1145"/>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74" name="object 1146"/>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75" name="object 1147"/>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76" name="object 1148"/>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77" name="object 1149"/>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78" name="object 1150"/>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79" name="object 1151"/>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80" name="object 1152"/>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81" name="object 1153"/>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82" name="object 1154"/>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83" name="object 1155"/>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84" name="object 1156"/>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85" name="object 1157"/>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86" name="object 1158"/>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87" name="object 1159"/>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88" name="object 1160"/>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89" name="object 1161"/>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90" name="object 1162"/>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91" name="object 1163"/>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92" name="object 1164"/>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93" name="object 1165"/>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94" name="object 1166"/>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95" name="object 1167"/>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96" name="object 1168"/>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97" name="object 1169"/>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98" name="object 1170"/>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99" name="object 1171"/>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200" name="object 1172"/>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201" name="object 1173"/>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202" name="object 1174"/>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203" name="object 1175"/>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204" name="object 1176"/>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205" name="object 1177"/>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206" name="object 1178"/>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207" name="object 1179"/>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208" name="object 1180"/>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209" name="object 1181"/>
            <p:cNvSpPr/>
            <p:nvPr/>
          </p:nvSpPr>
          <p:spPr>
            <a:xfrm>
              <a:off x="816203" y="283620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210" name="object 1182"/>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11" name="object 1183"/>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12" name="object 1184"/>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13" name="object 1185"/>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14" name="object 1186"/>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15" name="object 1187"/>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16" name="object 1188"/>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17" name="object 1189"/>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18" name="object 1190"/>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19" name="object 1191"/>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20" name="object 1192"/>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21" name="object 1193"/>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22" name="object 1194"/>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23" name="object 1195"/>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24" name="object 1196"/>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25" name="object 1197"/>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26" name="object 1198"/>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27" name="object 1199"/>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28" name="object 1200"/>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29" name="object 1201"/>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30" name="object 1202"/>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31" name="object 1203"/>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32" name="object 1204"/>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33" name="object 1205"/>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34" name="object 1206"/>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35" name="object 1207"/>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36" name="object 1208"/>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37" name="object 1209"/>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38" name="object 1210"/>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39" name="object 1211"/>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40" name="object 1212"/>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41" name="object 1213"/>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42" name="object 1214"/>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43" name="object 1215"/>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44" name="object 1216"/>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45" name="object 1217"/>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46" name="object 1218"/>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47" name="object 1219"/>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48" name="object 1220"/>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49" name="object 1221"/>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50" name="object 1222"/>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51" name="object 1223"/>
            <p:cNvSpPr/>
            <p:nvPr/>
          </p:nvSpPr>
          <p:spPr>
            <a:xfrm>
              <a:off x="816203" y="277524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252" name="object 1224"/>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53" name="object 1225"/>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54" name="object 1226"/>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55" name="object 1227"/>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56" name="object 1228"/>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57" name="object 1229"/>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58" name="object 1230"/>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59" name="object 1231"/>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60" name="object 1232"/>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61" name="object 1233"/>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62" name="object 1234"/>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63" name="object 1235"/>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64" name="object 1236"/>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65" name="object 1237"/>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66" name="object 1238"/>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67" name="object 1239"/>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68" name="object 1240"/>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69" name="object 1241"/>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70" name="object 1242"/>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71" name="object 1243"/>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72" name="object 1244"/>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73" name="object 1245"/>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74" name="object 1246"/>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75" name="object 1247"/>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76" name="object 1248"/>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77" name="object 1249"/>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78" name="object 1250"/>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79" name="object 1251"/>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80" name="object 1252"/>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81" name="object 1253"/>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82" name="object 1254"/>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83" name="object 1255"/>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84" name="object 1256"/>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85" name="object 1257"/>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86" name="object 1258"/>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87" name="object 1259"/>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88" name="object 1260"/>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89" name="object 1261"/>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90" name="object 1262"/>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91" name="object 1263"/>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92" name="object 1264"/>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93" name="object 1265"/>
            <p:cNvSpPr/>
            <p:nvPr/>
          </p:nvSpPr>
          <p:spPr>
            <a:xfrm>
              <a:off x="816203" y="2628747"/>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294" name="object 1266"/>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95" name="object 1267"/>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96" name="object 1268"/>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97" name="object 1269"/>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98" name="object 1270"/>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99" name="object 1271"/>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00" name="object 1272"/>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01" name="object 1273"/>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02" name="object 1274"/>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03" name="object 1275"/>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04" name="object 1276"/>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05" name="object 1277"/>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06" name="object 1278"/>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07" name="object 1279"/>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08" name="object 1280"/>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09" name="object 1281"/>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10" name="object 1282"/>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11" name="object 1283"/>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12" name="object 1284"/>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13" name="object 1285"/>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14" name="object 1286"/>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15" name="object 1287"/>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16" name="object 1288"/>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17" name="object 1289"/>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18" name="object 1290"/>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19" name="object 1291"/>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20" name="object 1292"/>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21" name="object 1293"/>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22" name="object 1294"/>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23" name="object 1295"/>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24" name="object 1296"/>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25" name="object 1297"/>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26" name="object 1298"/>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27" name="object 1299"/>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28" name="object 1300"/>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29" name="object 1301"/>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30" name="object 1302"/>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31" name="object 1303"/>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32" name="object 1304"/>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33" name="object 1305"/>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34" name="object 1306"/>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35" name="object 1307"/>
            <p:cNvSpPr/>
            <p:nvPr/>
          </p:nvSpPr>
          <p:spPr>
            <a:xfrm>
              <a:off x="816203" y="2448394"/>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336" name="object 1308"/>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37" name="object 1309"/>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38" name="object 1310"/>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39" name="object 1311"/>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40" name="object 1312"/>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41" name="object 1313"/>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42" name="object 1314"/>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43" name="object 1315"/>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44" name="object 1316"/>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45" name="object 1317"/>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46" name="object 1318"/>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47" name="object 1319"/>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48" name="object 1320"/>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49" name="object 1321"/>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50" name="object 1322"/>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51" name="object 1323"/>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52" name="object 1324"/>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53" name="object 1325"/>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54" name="object 1326"/>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55" name="object 1327"/>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56" name="object 1328"/>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57" name="object 1329"/>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58" name="object 1330"/>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59" name="object 1331"/>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60" name="object 1332"/>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61" name="object 1333"/>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62" name="object 1334"/>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63" name="object 1335"/>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64" name="object 1336"/>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65" name="object 1337"/>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66" name="object 1338"/>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67" name="object 1339"/>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68" name="object 1340"/>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69" name="object 1341"/>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70" name="object 1342"/>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71" name="object 1343"/>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72" name="object 1344"/>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73" name="object 1345"/>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74" name="object 1346"/>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75" name="object 1347"/>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76" name="object 1348"/>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77" name="object 1349"/>
            <p:cNvSpPr/>
            <p:nvPr/>
          </p:nvSpPr>
          <p:spPr>
            <a:xfrm>
              <a:off x="816203" y="287769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378" name="object 1350"/>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79" name="object 1351"/>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80" name="object 1352"/>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81" name="object 1353"/>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82" name="object 1354"/>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83" name="object 1355"/>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84" name="object 1356"/>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85" name="object 1357"/>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86" name="object 1358"/>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87" name="object 1359"/>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88" name="object 1360"/>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89" name="object 1361"/>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90" name="object 1362"/>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91" name="object 1363"/>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92" name="object 1364"/>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93" name="object 1365"/>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94" name="object 1366"/>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95" name="object 1367"/>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96" name="object 1368"/>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97" name="object 1369"/>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98" name="object 1370"/>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99" name="object 1371"/>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00" name="object 1372"/>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01" name="object 1373"/>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02" name="object 1374"/>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03" name="object 1375"/>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04" name="object 1376"/>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05" name="object 1377"/>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06" name="object 1378"/>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07" name="object 1379"/>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08" name="object 1380"/>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09" name="object 1381"/>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10" name="object 1382"/>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11" name="object 1383"/>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12" name="object 1384"/>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13" name="object 1385"/>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14" name="object 1386"/>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15" name="object 1387"/>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16" name="object 1388"/>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17" name="object 1389"/>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18" name="object 1390"/>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19" name="object 1391"/>
            <p:cNvSpPr/>
            <p:nvPr/>
          </p:nvSpPr>
          <p:spPr>
            <a:xfrm>
              <a:off x="816203" y="3262109"/>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420" name="object 1392"/>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21" name="object 1393"/>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22" name="object 1394"/>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23" name="object 1395"/>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24" name="object 1396"/>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25" name="object 1397"/>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26" name="object 1398"/>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27" name="object 1399"/>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28" name="object 1400"/>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29" name="object 1401"/>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30" name="object 1402"/>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31" name="object 1403"/>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32" name="object 1404"/>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33" name="object 1405"/>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34" name="object 1406"/>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35" name="object 1407"/>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36" name="object 1408"/>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37" name="object 1409"/>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38" name="object 1410"/>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39" name="object 1411"/>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40" name="object 1412"/>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41" name="object 1413"/>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42" name="object 1414"/>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43" name="object 1415"/>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44" name="object 1416"/>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45" name="object 1417"/>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46" name="object 1418"/>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47" name="object 1419"/>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48" name="object 1420"/>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49" name="object 1421"/>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50" name="object 1422"/>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51" name="object 1423"/>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52" name="object 1424"/>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53" name="object 1425"/>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54" name="object 1426"/>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55" name="object 1427"/>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56" name="object 1428"/>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57" name="object 1429"/>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58" name="object 1430"/>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59" name="object 1431"/>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60" name="object 1432"/>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61" name="object 1433"/>
            <p:cNvSpPr/>
            <p:nvPr/>
          </p:nvSpPr>
          <p:spPr>
            <a:xfrm>
              <a:off x="816203" y="3110547"/>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462" name="object 1434"/>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63" name="object 1435"/>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64" name="object 1436"/>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65" name="object 1437"/>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66" name="object 1438"/>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67" name="object 1439"/>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68" name="object 1440"/>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69" name="object 1441"/>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70" name="object 1442"/>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71" name="object 1443"/>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72" name="object 1444"/>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73" name="object 1445"/>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74" name="object 1446"/>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75" name="object 1447"/>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76" name="object 1448"/>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77" name="object 1449"/>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78" name="object 1450"/>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79" name="object 1451"/>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80" name="object 1452"/>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81" name="object 1453"/>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82" name="object 1454"/>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83" name="object 1455"/>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84" name="object 1456"/>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85" name="object 1457"/>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86" name="object 1458"/>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87" name="object 1459"/>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88" name="object 1460"/>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89" name="object 1461"/>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90" name="object 1462"/>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91" name="object 1463"/>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92" name="object 1464"/>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93" name="object 1465"/>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94" name="object 1466"/>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95" name="object 1467"/>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96" name="object 1468"/>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97" name="object 1469"/>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98" name="object 1470"/>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99" name="object 1471"/>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00" name="object 1472"/>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01" name="object 1473"/>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02" name="object 1474"/>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03" name="object 1475"/>
            <p:cNvSpPr/>
            <p:nvPr/>
          </p:nvSpPr>
          <p:spPr>
            <a:xfrm>
              <a:off x="816203" y="228582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504" name="object 1476"/>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05" name="object 1477"/>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06" name="object 1478"/>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07" name="object 1479"/>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08" name="object 1480"/>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09" name="object 1481"/>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10" name="object 1482"/>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11" name="object 1483"/>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12" name="object 1484"/>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13" name="object 1485"/>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14" name="object 1486"/>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15" name="object 1487"/>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16" name="object 1488"/>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17" name="object 1489"/>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18" name="object 1490"/>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19" name="object 1491"/>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20" name="object 1492"/>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21" name="object 1493"/>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22" name="object 1494"/>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23" name="object 1495"/>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24" name="object 1496"/>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25" name="object 1497"/>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26" name="object 1498"/>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27" name="object 1499"/>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28" name="object 1500"/>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29" name="object 1501"/>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30" name="object 1502"/>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31" name="object 1503"/>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32" name="object 1504"/>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33" name="object 1505"/>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34" name="object 1506"/>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35" name="object 1507"/>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36" name="object 1508"/>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37" name="object 1509"/>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38" name="object 1510"/>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39" name="object 1511"/>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40" name="object 1512"/>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41" name="object 1513"/>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42" name="object 1514"/>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43" name="object 1515"/>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44" name="object 1516"/>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45" name="object 1517"/>
            <p:cNvSpPr/>
            <p:nvPr/>
          </p:nvSpPr>
          <p:spPr>
            <a:xfrm>
              <a:off x="816203" y="276508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546" name="object 1518"/>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47" name="object 1519"/>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48" name="object 1520"/>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49" name="object 1521"/>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50" name="object 1522"/>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51" name="object 1523"/>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52" name="object 1524"/>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53" name="object 1525"/>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54" name="object 1526"/>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55" name="object 1527"/>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56" name="object 1528"/>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57" name="object 1529"/>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58" name="object 1530"/>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59" name="object 1531"/>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60" name="object 1532"/>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61" name="object 1533"/>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62" name="object 1534"/>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63" name="object 1535"/>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64" name="object 1536"/>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65" name="object 1537"/>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66" name="object 1538"/>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67" name="object 1539"/>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68" name="object 1540"/>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69" name="object 1541"/>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70" name="object 1542"/>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71" name="object 1543"/>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72" name="object 1544"/>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73" name="object 1545"/>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74" name="object 1546"/>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75" name="object 1547"/>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76" name="object 1548"/>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77" name="object 1549"/>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78" name="object 1550"/>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79" name="object 1551"/>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80" name="object 1552"/>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81" name="object 1553"/>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82" name="object 1554"/>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83" name="object 1555"/>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84" name="object 1556"/>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85" name="object 1557"/>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86" name="object 1558"/>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87" name="object 1559"/>
            <p:cNvSpPr/>
            <p:nvPr/>
          </p:nvSpPr>
          <p:spPr>
            <a:xfrm>
              <a:off x="816203" y="2434856"/>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588" name="object 1560"/>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589" name="object 1561"/>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590" name="object 1562"/>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591" name="object 1563"/>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592" name="object 1564"/>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593" name="object 1565"/>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594" name="object 1566"/>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595" name="object 1567"/>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596" name="object 1568"/>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597" name="object 1569"/>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598" name="object 1570"/>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599" name="object 1571"/>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00" name="object 1572"/>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01" name="object 1573"/>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02" name="object 1574"/>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03" name="object 1575"/>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04" name="object 1576"/>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05" name="object 1577"/>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06" name="object 1578"/>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07" name="object 1579"/>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08" name="object 1580"/>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09" name="object 1581"/>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10" name="object 1582"/>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11" name="object 1583"/>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12" name="object 1584"/>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13" name="object 1585"/>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14" name="object 1586"/>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15" name="object 1587"/>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16" name="object 1588"/>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17" name="object 1589"/>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18" name="object 1590"/>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19" name="object 1591"/>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20" name="object 1592"/>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21" name="object 1593"/>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22" name="object 1594"/>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23" name="object 1595"/>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24" name="object 1596"/>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25" name="object 1597"/>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26" name="object 1598"/>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27" name="object 1599"/>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28" name="object 1600"/>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29" name="object 1601"/>
            <p:cNvSpPr/>
            <p:nvPr/>
          </p:nvSpPr>
          <p:spPr>
            <a:xfrm>
              <a:off x="816203" y="3002165"/>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630" name="object 1602"/>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31" name="object 1603"/>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32" name="object 1604"/>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33" name="object 1605"/>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34" name="object 1606"/>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35" name="object 1607"/>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36" name="object 1608"/>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37" name="object 1609"/>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38" name="object 1610"/>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39" name="object 1611"/>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40" name="object 1612"/>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41" name="object 1613"/>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42" name="object 1614"/>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43" name="object 1615"/>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44" name="object 1616"/>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45" name="object 1617"/>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46" name="object 1618"/>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47" name="object 1619"/>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48" name="object 1620"/>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49" name="object 1621"/>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50" name="object 1622"/>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51" name="object 1623"/>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52" name="object 1624"/>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53" name="object 1625"/>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54" name="object 1626"/>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55" name="object 1627"/>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56" name="object 1628"/>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57" name="object 1629"/>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58" name="object 1630"/>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59" name="object 1631"/>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60" name="object 1632"/>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61" name="object 1633"/>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62" name="object 1634"/>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63" name="object 1635"/>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64" name="object 1636"/>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65" name="object 1637"/>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66" name="object 1638"/>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67" name="object 1639"/>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68" name="object 1640"/>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69" name="object 1641"/>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70" name="object 1642"/>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71" name="object 1643"/>
            <p:cNvSpPr/>
            <p:nvPr/>
          </p:nvSpPr>
          <p:spPr>
            <a:xfrm>
              <a:off x="816203" y="2590647"/>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672" name="object 1644"/>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73" name="object 1645"/>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74" name="object 1646"/>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75" name="object 1647"/>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76" name="object 1648"/>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77" name="object 1649"/>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78" name="object 1650"/>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79" name="object 1651"/>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80" name="object 1652"/>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81" name="object 1653"/>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82" name="object 1654"/>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83" name="object 1655"/>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84" name="object 1656"/>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85" name="object 1657"/>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86" name="object 1658"/>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87" name="object 1659"/>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88" name="object 1660"/>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89" name="object 1661"/>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90" name="object 1662"/>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91" name="object 1663"/>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92" name="object 1664"/>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93" name="object 1665"/>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94" name="object 1666"/>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95" name="object 1667"/>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96" name="object 1668"/>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97" name="object 1669"/>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98" name="object 1670"/>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99" name="object 1671"/>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00" name="object 1672"/>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01" name="object 1673"/>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02" name="object 1674"/>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03" name="object 1675"/>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04" name="object 1676"/>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05" name="object 1677"/>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06" name="object 1678"/>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07" name="object 1679"/>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08" name="object 1680"/>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09" name="object 1681"/>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10" name="object 1682"/>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11" name="object 1683"/>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12" name="object 1684"/>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13" name="object 1685"/>
            <p:cNvSpPr/>
            <p:nvPr/>
          </p:nvSpPr>
          <p:spPr>
            <a:xfrm>
              <a:off x="816203" y="276254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714" name="object 1686"/>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15" name="object 1687"/>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16" name="object 1688"/>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17" name="object 1689"/>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18" name="object 1690"/>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19" name="object 1691"/>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20" name="object 1692"/>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21" name="object 1693"/>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22" name="object 1694"/>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23" name="object 1695"/>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24" name="object 1696"/>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25" name="object 1697"/>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26" name="object 1698"/>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27" name="object 1699"/>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28" name="object 1700"/>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29" name="object 1701"/>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30" name="object 1702"/>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31" name="object 1703"/>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32" name="object 1704"/>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33" name="object 1705"/>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34" name="object 1706"/>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35" name="object 1707"/>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36" name="object 1708"/>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37" name="object 1709"/>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38" name="object 1710"/>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39" name="object 1711"/>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40" name="object 1712"/>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41" name="object 1713"/>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42" name="object 1714"/>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43" name="object 1715"/>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44" name="object 1716"/>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45" name="object 1717"/>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46" name="object 1718"/>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47" name="object 1719"/>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48" name="object 1720"/>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49" name="object 1721"/>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50" name="object 1722"/>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51" name="object 1723"/>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52" name="object 1724"/>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53" name="object 1725"/>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54" name="object 1726"/>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55" name="object 1727"/>
            <p:cNvSpPr/>
            <p:nvPr/>
          </p:nvSpPr>
          <p:spPr>
            <a:xfrm>
              <a:off x="816203" y="279725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756" name="object 1728"/>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57" name="object 1729"/>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58" name="object 1730"/>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59" name="object 1731"/>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60" name="object 1732"/>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61" name="object 1733"/>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62" name="object 1734"/>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63" name="object 1735"/>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64" name="object 1736"/>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65" name="object 1737"/>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66" name="object 1738"/>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67" name="object 1739"/>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68" name="object 1740"/>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69" name="object 1741"/>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70" name="object 1742"/>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71" name="object 1743"/>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72" name="object 1744"/>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73" name="object 1745"/>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74" name="object 1746"/>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75" name="object 1747"/>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76" name="object 1748"/>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77" name="object 1749"/>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78" name="object 1750"/>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79" name="object 1751"/>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80" name="object 1752"/>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81" name="object 1753"/>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82" name="object 1754"/>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83" name="object 1755"/>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84" name="object 1756"/>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85" name="object 1757"/>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86" name="object 1758"/>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87" name="object 1759"/>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88" name="object 1760"/>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89" name="object 1761"/>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90" name="object 1762"/>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91" name="object 1763"/>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92" name="object 1764"/>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93" name="object 1765"/>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94" name="object 1766"/>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95" name="object 1767"/>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96" name="object 1768"/>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97" name="object 1769"/>
            <p:cNvSpPr/>
            <p:nvPr/>
          </p:nvSpPr>
          <p:spPr>
            <a:xfrm>
              <a:off x="816203" y="279217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798" name="object 1770"/>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99" name="object 1771"/>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00" name="object 1772"/>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01" name="object 1773"/>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02" name="object 1774"/>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03" name="object 1775"/>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04" name="object 1776"/>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05" name="object 1777"/>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06" name="object 1778"/>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07" name="object 1779"/>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08" name="object 1780"/>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09" name="object 1781"/>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10" name="object 1782"/>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11" name="object 1783"/>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12" name="object 1784"/>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13" name="object 1785"/>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14" name="object 1786"/>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15" name="object 1787"/>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16" name="object 1788"/>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17" name="object 1789"/>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18" name="object 1790"/>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19" name="object 1791"/>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20" name="object 1792"/>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21" name="object 1793"/>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22" name="object 1794"/>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23" name="object 1795"/>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24" name="object 1796"/>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25" name="object 1797"/>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26" name="object 1798"/>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27" name="object 1799"/>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28" name="object 1800"/>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29" name="object 1801"/>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30" name="object 1802"/>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31" name="object 1803"/>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32" name="object 1804"/>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33" name="object 1805"/>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34" name="object 1806"/>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35" name="object 1807"/>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36" name="object 1808"/>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37" name="object 1809"/>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38" name="object 1810"/>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39" name="object 1811"/>
            <p:cNvSpPr/>
            <p:nvPr/>
          </p:nvSpPr>
          <p:spPr>
            <a:xfrm>
              <a:off x="816203" y="2876003"/>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840" name="object 1812"/>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41" name="object 1813"/>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42" name="object 1814"/>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43" name="object 1815"/>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44" name="object 1816"/>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45" name="object 1817"/>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46" name="object 1818"/>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47" name="object 1819"/>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48" name="object 1820"/>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49" name="object 1821"/>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50" name="object 1822"/>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51" name="object 1823"/>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52" name="object 1824"/>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53" name="object 1825"/>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54" name="object 1826"/>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55" name="object 1827"/>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56" name="object 1828"/>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57" name="object 1829"/>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58" name="object 1830"/>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59" name="object 1831"/>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60" name="object 1832"/>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61" name="object 1833"/>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62" name="object 1834"/>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63" name="object 1835"/>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64" name="object 1836"/>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65" name="object 1837"/>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66" name="object 1838"/>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67" name="object 1839"/>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68" name="object 1840"/>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69" name="object 1841"/>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70" name="object 1842"/>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71" name="object 1843"/>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72" name="object 1844"/>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73" name="object 1845"/>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74" name="object 1846"/>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75" name="object 1847"/>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76" name="object 1848"/>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77" name="object 1849"/>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78" name="object 1850"/>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79" name="object 1851"/>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80" name="object 1852"/>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81" name="object 1853"/>
            <p:cNvSpPr/>
            <p:nvPr/>
          </p:nvSpPr>
          <p:spPr>
            <a:xfrm>
              <a:off x="816203" y="3217240"/>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882" name="object 1854"/>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83" name="object 1855"/>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84" name="object 1856"/>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85" name="object 1857"/>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86" name="object 1858"/>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87" name="object 1859"/>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88" name="object 1860"/>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89" name="object 1861"/>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90" name="object 1862"/>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91" name="object 1863"/>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92" name="object 1864"/>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93" name="object 1865"/>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94" name="object 1866"/>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95" name="object 1867"/>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96" name="object 1868"/>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97" name="object 1869"/>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98" name="object 1870"/>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99" name="object 1871"/>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00" name="object 1872"/>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01" name="object 1873"/>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02" name="object 1874"/>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03" name="object 1875"/>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04" name="object 1876"/>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05" name="object 1877"/>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06" name="object 1878"/>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07" name="object 1879"/>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08" name="object 1880"/>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09" name="object 1881"/>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10" name="object 1882"/>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11" name="object 1883"/>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12" name="object 1884"/>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13" name="object 1885"/>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14" name="object 1886"/>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15" name="object 1887"/>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16" name="object 1888"/>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17" name="object 1889"/>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18" name="object 1890"/>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19" name="object 1891"/>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20" name="object 1892"/>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21" name="object 1893"/>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22" name="object 1894"/>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23" name="object 1895"/>
            <p:cNvSpPr/>
            <p:nvPr/>
          </p:nvSpPr>
          <p:spPr>
            <a:xfrm>
              <a:off x="816203" y="2980994"/>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924" name="object 1896"/>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25" name="object 1897"/>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26" name="object 1898"/>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27" name="object 1899"/>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28" name="object 1900"/>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29" name="object 1901"/>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30" name="object 1902"/>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31" name="object 1903"/>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32" name="object 1904"/>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33" name="object 1905"/>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34" name="object 1906"/>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35" name="object 1907"/>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36" name="object 1908"/>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37" name="object 1909"/>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38" name="object 1910"/>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39" name="object 1911"/>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40" name="object 1912"/>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41" name="object 1913"/>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42" name="object 1914"/>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43" name="object 1915"/>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44" name="object 1916"/>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45" name="object 1917"/>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46" name="object 1918"/>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47" name="object 1919"/>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48" name="object 1920"/>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49" name="object 1921"/>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50" name="object 1922"/>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51" name="object 1923"/>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52" name="object 1924"/>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53" name="object 1925"/>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54" name="object 1926"/>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55" name="object 1927"/>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56" name="object 1928"/>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57" name="object 1929"/>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58" name="object 1930"/>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59" name="object 1931"/>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60" name="object 1932"/>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61" name="object 1933"/>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62" name="object 1934"/>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63" name="object 1935"/>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64" name="object 1936"/>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65" name="object 1937"/>
            <p:cNvSpPr/>
            <p:nvPr/>
          </p:nvSpPr>
          <p:spPr>
            <a:xfrm>
              <a:off x="816203" y="2508516"/>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966" name="object 1938"/>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67" name="object 1939"/>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68" name="object 1940"/>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69" name="object 1941"/>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70" name="object 1942"/>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71" name="object 1943"/>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72" name="object 1944"/>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73" name="object 1945"/>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74" name="object 1946"/>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75" name="object 1947"/>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76" name="object 1948"/>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77" name="object 1949"/>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78" name="object 1950"/>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79" name="object 1951"/>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80" name="object 1952"/>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81" name="object 1953"/>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82" name="object 1954"/>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83" name="object 1955"/>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84" name="object 1956"/>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85" name="object 1957"/>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86" name="object 1958"/>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87" name="object 1959"/>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88" name="object 1960"/>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89" name="object 1961"/>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90" name="object 1962"/>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91" name="object 1963"/>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92" name="object 1964"/>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93" name="object 1965"/>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94" name="object 1966"/>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95" name="object 1967"/>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96" name="object 1968"/>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97" name="object 1969"/>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98" name="object 1970"/>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99" name="object 1971"/>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00" name="object 1972"/>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01" name="object 1973"/>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02" name="object 1974"/>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03" name="object 1975"/>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04" name="object 1976"/>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05" name="object 1977"/>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06" name="object 1978"/>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07" name="object 1979"/>
            <p:cNvSpPr/>
            <p:nvPr/>
          </p:nvSpPr>
          <p:spPr>
            <a:xfrm>
              <a:off x="816203" y="320791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008" name="object 1980"/>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09" name="object 1981"/>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10" name="object 1982"/>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11" name="object 1983"/>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12" name="object 1984"/>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13" name="object 1985"/>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14" name="object 1986"/>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15" name="object 1987"/>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16" name="object 1988"/>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17" name="object 1989"/>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18" name="object 1990"/>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19" name="object 1991"/>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20" name="object 1992"/>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21" name="object 1993"/>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22" name="object 1994"/>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23" name="object 1995"/>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24" name="object 1996"/>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25" name="object 1997"/>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26" name="object 1998"/>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27" name="object 1999"/>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28" name="object 2000"/>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29" name="object 2001"/>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30" name="object 2002"/>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31" name="object 2003"/>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32" name="object 2004"/>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33" name="object 2005"/>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34" name="object 2006"/>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35" name="object 2007"/>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36" name="object 2008"/>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37" name="object 2009"/>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38" name="object 2010"/>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39" name="object 2011"/>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40" name="object 2012"/>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41" name="object 2013"/>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42" name="object 2014"/>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43" name="object 2015"/>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44" name="object 2016"/>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45" name="object 2017"/>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46" name="object 2018"/>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47" name="object 2019"/>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48" name="object 2020"/>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49" name="object 2021"/>
            <p:cNvSpPr/>
            <p:nvPr/>
          </p:nvSpPr>
          <p:spPr>
            <a:xfrm>
              <a:off x="816203" y="285483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050" name="object 2022"/>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51" name="object 2023"/>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52" name="object 2024"/>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53" name="object 2025"/>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54" name="object 2026"/>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55" name="object 2027"/>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56" name="object 2028"/>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57" name="object 2029"/>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58" name="object 2030"/>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59" name="object 2031"/>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60" name="object 2032"/>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61" name="object 2033"/>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62" name="object 2034"/>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63" name="object 2035"/>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64" name="object 2036"/>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65" name="object 2037"/>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66" name="object 2038"/>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67" name="object 2039"/>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68" name="object 2040"/>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69" name="object 2041"/>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70" name="object 2042"/>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71" name="object 2043"/>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72" name="object 2044"/>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73" name="object 2045"/>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74" name="object 2046"/>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75" name="object 2047"/>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76" name="object 2048"/>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77" name="object 2049"/>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78" name="object 2050"/>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79" name="object 2051"/>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80" name="object 2052"/>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81" name="object 2053"/>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82" name="object 2054"/>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83" name="object 2055"/>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84" name="object 2056"/>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85" name="object 2057"/>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86" name="object 2058"/>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87" name="object 2059"/>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88" name="object 2060"/>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89" name="object 2061"/>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90" name="object 2062"/>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91" name="object 2063"/>
            <p:cNvSpPr/>
            <p:nvPr/>
          </p:nvSpPr>
          <p:spPr>
            <a:xfrm>
              <a:off x="816203" y="2599969"/>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092" name="object 2064"/>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93" name="object 2065"/>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94" name="object 2066"/>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95" name="object 2067"/>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96" name="object 2068"/>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97" name="object 2069"/>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98" name="object 2070"/>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99" name="object 2071"/>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00" name="object 2072"/>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01" name="object 2073"/>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02" name="object 2074"/>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03" name="object 2075"/>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04" name="object 2076"/>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05" name="object 2077"/>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06" name="object 2078"/>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07" name="object 2079"/>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08" name="object 2080"/>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09" name="object 2081"/>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10" name="object 2082"/>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11" name="object 2083"/>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12" name="object 2084"/>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13" name="object 2085"/>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14" name="object 2086"/>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15" name="object 2087"/>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16" name="object 2088"/>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17" name="object 2089"/>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18" name="object 2090"/>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19" name="object 2091"/>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20" name="object 2092"/>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21" name="object 2093"/>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22" name="object 2094"/>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23" name="object 2095"/>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24" name="object 2096"/>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25" name="object 2097"/>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26" name="object 2098"/>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27" name="object 2099"/>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28" name="object 2100"/>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29" name="object 2101"/>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30" name="object 2102"/>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31" name="object 2103"/>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32" name="object 2104"/>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33" name="object 2105"/>
            <p:cNvSpPr/>
            <p:nvPr/>
          </p:nvSpPr>
          <p:spPr>
            <a:xfrm>
              <a:off x="816203" y="275238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134" name="object 2106"/>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35" name="object 2107"/>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36" name="object 2108"/>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37" name="object 2109"/>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38" name="object 2110"/>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39" name="object 2111"/>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40" name="object 2112"/>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41" name="object 2113"/>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42" name="object 2114"/>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43" name="object 2115"/>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44" name="object 2116"/>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45" name="object 2117"/>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46" name="object 2118"/>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47" name="object 2119"/>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48" name="object 2120"/>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49" name="object 2121"/>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50" name="object 2122"/>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51" name="object 2123"/>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52" name="object 2124"/>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53" name="object 2125"/>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54" name="object 2126"/>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55" name="object 2127"/>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56" name="object 2128"/>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57" name="object 2129"/>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58" name="object 2130"/>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59" name="object 2131"/>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60" name="object 2132"/>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61" name="object 2133"/>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62" name="object 2134"/>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63" name="object 2135"/>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64" name="object 2136"/>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65" name="object 2137"/>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66" name="object 2138"/>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67" name="object 2139"/>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68" name="object 2140"/>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69" name="object 2141"/>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70" name="object 2142"/>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71" name="object 2143"/>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72" name="object 2144"/>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73" name="object 2145"/>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74" name="object 2146"/>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75" name="object 2147"/>
            <p:cNvSpPr/>
            <p:nvPr/>
          </p:nvSpPr>
          <p:spPr>
            <a:xfrm>
              <a:off x="816203" y="2649080"/>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176" name="object 2148"/>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77" name="object 2149"/>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78" name="object 2150"/>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79" name="object 2151"/>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80" name="object 2152"/>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81" name="object 2153"/>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82" name="object 2154"/>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83" name="object 2155"/>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84" name="object 2156"/>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85" name="object 2157"/>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86" name="object 2158"/>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87" name="object 2159"/>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88" name="object 2160"/>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89" name="object 2161"/>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90" name="object 2162"/>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91" name="object 2163"/>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92" name="object 2164"/>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93" name="object 2165"/>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94" name="object 2166"/>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95" name="object 2167"/>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96" name="object 2168"/>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97" name="object 2169"/>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98" name="object 2170"/>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99" name="object 2171"/>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00" name="object 2172"/>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01" name="object 2173"/>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02" name="object 2174"/>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03" name="object 2175"/>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04" name="object 2176"/>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05" name="object 2177"/>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06" name="object 2178"/>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07" name="object 2179"/>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08" name="object 2180"/>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09" name="object 2181"/>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10" name="object 2182"/>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11" name="object 2183"/>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12" name="object 2184"/>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13" name="object 2185"/>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14" name="object 2186"/>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15" name="object 2187"/>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16" name="object 2188"/>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17" name="object 2189"/>
            <p:cNvSpPr/>
            <p:nvPr/>
          </p:nvSpPr>
          <p:spPr>
            <a:xfrm>
              <a:off x="816203" y="2511056"/>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218" name="object 2190"/>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19" name="object 2191"/>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20" name="object 2192"/>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21" name="object 2193"/>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22" name="object 2194"/>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23" name="object 2195"/>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24" name="object 2196"/>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25" name="object 2197"/>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26" name="object 2198"/>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27" name="object 2199"/>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28" name="object 2200"/>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29" name="object 2201"/>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30" name="object 2202"/>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31" name="object 2203"/>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32" name="object 2204"/>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33" name="object 2205"/>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34" name="object 2206"/>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35" name="object 2207"/>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36" name="object 2208"/>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37" name="object 2209"/>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38" name="object 2210"/>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39" name="object 2211"/>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40" name="object 2212"/>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41" name="object 2213"/>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42" name="object 2214"/>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43" name="object 2215"/>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44" name="object 2216"/>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45" name="object 2217"/>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46" name="object 2218"/>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47" name="object 2219"/>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48" name="object 2220"/>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49" name="object 2221"/>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50" name="object 2222"/>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51" name="object 2223"/>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52" name="object 2224"/>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53" name="object 2225"/>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54" name="object 2226"/>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55" name="object 2227"/>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56" name="object 2228"/>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57" name="object 2229"/>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58" name="object 2230"/>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59" name="object 2231"/>
            <p:cNvSpPr/>
            <p:nvPr/>
          </p:nvSpPr>
          <p:spPr>
            <a:xfrm>
              <a:off x="816203" y="3124936"/>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260" name="object 2232"/>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61" name="object 2233"/>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62" name="object 2234"/>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63" name="object 2235"/>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64" name="object 2236"/>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65" name="object 2237"/>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66" name="object 2238"/>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67" name="object 2239"/>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68" name="object 2240"/>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69" name="object 2241"/>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70" name="object 2242"/>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71" name="object 2243"/>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72" name="object 2244"/>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73" name="object 2245"/>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74" name="object 2246"/>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75" name="object 2247"/>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76" name="object 2248"/>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77" name="object 2249"/>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78" name="object 2250"/>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79" name="object 2251"/>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80" name="object 2252"/>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81" name="object 2253"/>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82" name="object 2254"/>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83" name="object 2255"/>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84" name="object 2256"/>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85" name="object 2257"/>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86" name="object 2258"/>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87" name="object 2259"/>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88" name="object 2260"/>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89" name="object 2261"/>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90" name="object 2262"/>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91" name="object 2263"/>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92" name="object 2264"/>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93" name="object 2265"/>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94" name="object 2266"/>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95" name="object 2267"/>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96" name="object 2268"/>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97" name="object 2269"/>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98" name="object 2270"/>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99" name="object 2271"/>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00" name="object 2272"/>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01" name="object 2273"/>
            <p:cNvSpPr/>
            <p:nvPr/>
          </p:nvSpPr>
          <p:spPr>
            <a:xfrm>
              <a:off x="816203" y="269309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302" name="object 2274"/>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03" name="object 2275"/>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04" name="object 2276"/>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05" name="object 2277"/>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06" name="object 2278"/>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07" name="object 2279"/>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08" name="object 2280"/>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09" name="object 2281"/>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10" name="object 2282"/>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11" name="object 2283"/>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12" name="object 2284"/>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13" name="object 2285"/>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14" name="object 2286"/>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15" name="object 2287"/>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16" name="object 2288"/>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17" name="object 2289"/>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18" name="object 2290"/>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19" name="object 2291"/>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20" name="object 2292"/>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21" name="object 2293"/>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22" name="object 2294"/>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23" name="object 2295"/>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24" name="object 2296"/>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25" name="object 2297"/>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26" name="object 2298"/>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27" name="object 2299"/>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28" name="object 2300"/>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29" name="object 2301"/>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30" name="object 2302"/>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31" name="object 2303"/>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32" name="object 2304"/>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33" name="object 2305"/>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34" name="object 2306"/>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35" name="object 2307"/>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36" name="object 2308"/>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37" name="object 2309"/>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38" name="object 2310"/>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39" name="object 2311"/>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40" name="object 2312"/>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41" name="object 2313"/>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42" name="object 2314"/>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43" name="object 2315"/>
            <p:cNvSpPr/>
            <p:nvPr/>
          </p:nvSpPr>
          <p:spPr>
            <a:xfrm>
              <a:off x="816203" y="2556776"/>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344" name="object 2316"/>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45" name="object 2317"/>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46" name="object 2318"/>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47" name="object 2319"/>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48" name="object 2320"/>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49" name="object 2321"/>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50" name="object 2322"/>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51" name="object 2323"/>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52" name="object 2324"/>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53" name="object 2325"/>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54" name="object 2326"/>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55" name="object 2327"/>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56" name="object 2328"/>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57" name="object 2329"/>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58" name="object 2330"/>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59" name="object 2331"/>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60" name="object 2332"/>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61" name="object 2333"/>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62" name="object 2334"/>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63" name="object 2335"/>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64" name="object 2336"/>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65" name="object 2337"/>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66" name="object 2338"/>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67" name="object 2339"/>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68" name="object 2340"/>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69" name="object 2341"/>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70" name="object 2342"/>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71" name="object 2343"/>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72" name="object 2344"/>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73" name="object 2345"/>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74" name="object 2346"/>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75" name="object 2347"/>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76" name="object 2348"/>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77" name="object 2349"/>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78" name="object 2350"/>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79" name="object 2351"/>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80" name="object 2352"/>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81" name="object 2353"/>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82" name="object 2354"/>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83" name="object 2355"/>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84" name="object 2356"/>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85" name="object 2357"/>
            <p:cNvSpPr/>
            <p:nvPr/>
          </p:nvSpPr>
          <p:spPr>
            <a:xfrm>
              <a:off x="816203" y="2641460"/>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386" name="object 2358"/>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87" name="object 2359"/>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88" name="object 2360"/>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89" name="object 2361"/>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90" name="object 2362"/>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91" name="object 2363"/>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92" name="object 2364"/>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93" name="object 2365"/>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94" name="object 2366"/>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95" name="object 2367"/>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96" name="object 2368"/>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97" name="object 2369"/>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98" name="object 2370"/>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99" name="object 2371"/>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00" name="object 2372"/>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01" name="object 2373"/>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02" name="object 2374"/>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03" name="object 2375"/>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04" name="object 2376"/>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05" name="object 2377"/>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06" name="object 2378"/>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07" name="object 2379"/>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08" name="object 2380"/>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09" name="object 2381"/>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10" name="object 2382"/>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11" name="object 2383"/>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12" name="object 2384"/>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13" name="object 2385"/>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14" name="object 2386"/>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15" name="object 2387"/>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16" name="object 2388"/>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17" name="object 2389"/>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18" name="object 2390"/>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19" name="object 2391"/>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20" name="object 2392"/>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21" name="object 2393"/>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22" name="object 2394"/>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23" name="object 2395"/>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24" name="object 2396"/>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25" name="object 2397"/>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26" name="object 2398"/>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27" name="object 2399"/>
            <p:cNvSpPr/>
            <p:nvPr/>
          </p:nvSpPr>
          <p:spPr>
            <a:xfrm>
              <a:off x="816203" y="2547467"/>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428" name="object 2400"/>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29" name="object 2401"/>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30" name="object 2402"/>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31" name="object 2403"/>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32" name="object 2404"/>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33" name="object 2405"/>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34" name="object 2406"/>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35" name="object 2407"/>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36" name="object 2408"/>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37" name="object 2409"/>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38" name="object 2410"/>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39" name="object 2411"/>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40" name="object 2412"/>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41" name="object 2413"/>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42" name="object 2414"/>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43" name="object 2415"/>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44" name="object 2416"/>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45" name="object 2417"/>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46" name="object 2418"/>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47" name="object 2419"/>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48" name="object 2420"/>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49" name="object 2421"/>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50" name="object 2422"/>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51" name="object 2423"/>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52" name="object 2424"/>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53" name="object 2425"/>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54" name="object 2426"/>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55" name="object 2427"/>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56" name="object 2428"/>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57" name="object 2429"/>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58" name="object 2430"/>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59" name="object 2431"/>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60" name="object 2432"/>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61" name="object 2433"/>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62" name="object 2434"/>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63" name="object 2435"/>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64" name="object 2436"/>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65" name="object 2437"/>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66" name="object 2438"/>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67" name="object 2439"/>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68" name="object 2440"/>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69" name="object 2441"/>
            <p:cNvSpPr/>
            <p:nvPr/>
          </p:nvSpPr>
          <p:spPr>
            <a:xfrm>
              <a:off x="816203" y="273881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470" name="object 2442"/>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71" name="object 2443"/>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72" name="object 2444"/>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73" name="object 2445"/>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74" name="object 2446"/>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75" name="object 2447"/>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76" name="object 2448"/>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77" name="object 2449"/>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78" name="object 2450"/>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79" name="object 2451"/>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80" name="object 2452"/>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81" name="object 2453"/>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82" name="object 2454"/>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83" name="object 2455"/>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84" name="object 2456"/>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85" name="object 2457"/>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86" name="object 2458"/>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87" name="object 2459"/>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88" name="object 2460"/>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89" name="object 2461"/>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90" name="object 2462"/>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91" name="object 2463"/>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92" name="object 2464"/>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93" name="object 2465"/>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94" name="object 2466"/>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95" name="object 2467"/>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96" name="object 2468"/>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97" name="object 2469"/>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98" name="object 2470"/>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99" name="object 2471"/>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00" name="object 2472"/>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01" name="object 2473"/>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02" name="object 2474"/>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03" name="object 2475"/>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04" name="object 2476"/>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05" name="object 2477"/>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06" name="object 2478"/>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07" name="object 2479"/>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08" name="object 2480"/>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09" name="object 2481"/>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10" name="object 2482"/>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11" name="object 2483"/>
            <p:cNvSpPr/>
            <p:nvPr/>
          </p:nvSpPr>
          <p:spPr>
            <a:xfrm>
              <a:off x="816203" y="3163887"/>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512" name="object 2484"/>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13" name="object 2485"/>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14" name="object 2486"/>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15" name="object 2487"/>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16" name="object 2488"/>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17" name="object 2489"/>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18" name="object 2490"/>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19" name="object 2491"/>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20" name="object 2492"/>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21" name="object 2493"/>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22" name="object 2494"/>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23" name="object 2495"/>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24" name="object 2496"/>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25" name="object 2497"/>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26" name="object 2498"/>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27" name="object 2499"/>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28" name="object 2500"/>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29" name="object 2501"/>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30" name="object 2502"/>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31" name="object 2503"/>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32" name="object 2504"/>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33" name="object 2505"/>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34" name="object 2506"/>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35" name="object 2507"/>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36" name="object 2508"/>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37" name="object 2509"/>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38" name="object 2510"/>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39" name="object 2511"/>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40" name="object 2512"/>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41" name="object 2513"/>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42" name="object 2514"/>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43" name="object 2515"/>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44" name="object 2516"/>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45" name="object 2517"/>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46" name="object 2518"/>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47" name="object 2519"/>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48" name="object 2520"/>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49" name="object 2521"/>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50" name="object 2522"/>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51" name="object 2523"/>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52" name="object 2524"/>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53" name="object 2525"/>
            <p:cNvSpPr/>
            <p:nvPr/>
          </p:nvSpPr>
          <p:spPr>
            <a:xfrm>
              <a:off x="816203" y="260419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554" name="object 2526"/>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55" name="object 2527"/>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56" name="object 2528"/>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57" name="object 2529"/>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58" name="object 2530"/>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59" name="object 2531"/>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60" name="object 2532"/>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61" name="object 2533"/>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62" name="object 2534"/>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63" name="object 2535"/>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64" name="object 2536"/>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65" name="object 2537"/>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66" name="object 2538"/>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67" name="object 2539"/>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68" name="object 2540"/>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69" name="object 2541"/>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70" name="object 2542"/>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71" name="object 2543"/>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72" name="object 2544"/>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73" name="object 2545"/>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74" name="object 2546"/>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75" name="object 2547"/>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76" name="object 2548"/>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77" name="object 2549"/>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78" name="object 2550"/>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79" name="object 2551"/>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80" name="object 2552"/>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81" name="object 2553"/>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82" name="object 2554"/>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83" name="object 2555"/>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84" name="object 2556"/>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85" name="object 2557"/>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86" name="object 2558"/>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87" name="object 2559"/>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88" name="object 2560"/>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89" name="object 2561"/>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90" name="object 2562"/>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91" name="object 2563"/>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92" name="object 2564"/>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93" name="object 2565"/>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94" name="object 2566"/>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95" name="object 2567"/>
            <p:cNvSpPr/>
            <p:nvPr/>
          </p:nvSpPr>
          <p:spPr>
            <a:xfrm>
              <a:off x="816203" y="2469565"/>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596" name="object 2568"/>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97" name="object 2569"/>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98" name="object 2570"/>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99" name="object 2571"/>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00" name="object 2572"/>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01" name="object 2573"/>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02" name="object 2574"/>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03" name="object 2575"/>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04" name="object 2576"/>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05" name="object 2577"/>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06" name="object 2578"/>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07" name="object 2579"/>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08" name="object 2580"/>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09" name="object 2581"/>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10" name="object 2582"/>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11" name="object 2583"/>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12" name="object 2584"/>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13" name="object 2585"/>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14" name="object 2586"/>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15" name="object 2587"/>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16" name="object 2588"/>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17" name="object 2589"/>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18" name="object 2590"/>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19" name="object 2591"/>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20" name="object 2592"/>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21" name="object 2593"/>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22" name="object 2594"/>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23" name="object 2595"/>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24" name="object 2596"/>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25" name="object 2597"/>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26" name="object 2598"/>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27" name="object 2599"/>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28" name="object 2600"/>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29" name="object 2601"/>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30" name="object 2602"/>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31" name="object 2603"/>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32" name="object 2604"/>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33" name="object 2605"/>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34" name="object 2606"/>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35" name="object 2607"/>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36" name="object 2608"/>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37" name="object 2609"/>
            <p:cNvSpPr/>
            <p:nvPr/>
          </p:nvSpPr>
          <p:spPr>
            <a:xfrm>
              <a:off x="816203" y="2309533"/>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638" name="object 2610"/>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39" name="object 2611"/>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40" name="object 2612"/>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41" name="object 2613"/>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42" name="object 2614"/>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43" name="object 2615"/>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44" name="object 2616"/>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45" name="object 2617"/>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46" name="object 2618"/>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47" name="object 2619"/>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48" name="object 2620"/>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49" name="object 2621"/>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50" name="object 2622"/>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51" name="object 2623"/>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52" name="object 2624"/>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53" name="object 2625"/>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54" name="object 2626"/>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55" name="object 2627"/>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56" name="object 2628"/>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57" name="object 2629"/>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58" name="object 2630"/>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59" name="object 2631"/>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60" name="object 2632"/>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61" name="object 2633"/>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62" name="object 2634"/>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63" name="object 2635"/>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64" name="object 2636"/>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65" name="object 2637"/>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66" name="object 2638"/>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67" name="object 2639"/>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68" name="object 2640"/>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69" name="object 2641"/>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70" name="object 2642"/>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71" name="object 2643"/>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72" name="object 2644"/>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73" name="object 2645"/>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74" name="object 2646"/>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75" name="object 2647"/>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76" name="object 2648"/>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77" name="object 2649"/>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78" name="object 2650"/>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79" name="object 2651"/>
            <p:cNvSpPr/>
            <p:nvPr/>
          </p:nvSpPr>
          <p:spPr>
            <a:xfrm>
              <a:off x="816203" y="2988614"/>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680" name="object 2652"/>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81" name="object 2653"/>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82" name="object 2654"/>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83" name="object 2655"/>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84" name="object 2656"/>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85" name="object 2657"/>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86" name="object 2658"/>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87" name="object 2659"/>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88" name="object 2660"/>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89" name="object 2661"/>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90" name="object 2662"/>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91" name="object 2663"/>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92" name="object 2664"/>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93" name="object 2665"/>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94" name="object 2666"/>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95" name="object 2667"/>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96" name="object 2668"/>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97" name="object 2669"/>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98" name="object 2670"/>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99" name="object 2671"/>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00" name="object 2672"/>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01" name="object 2673"/>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02" name="object 2674"/>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03" name="object 2675"/>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04" name="object 2676"/>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05" name="object 2677"/>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06" name="object 2678"/>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07" name="object 2679"/>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08" name="object 2680"/>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09" name="object 2681"/>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10" name="object 2682"/>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11" name="object 2683"/>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12" name="object 2684"/>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13" name="object 2685"/>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14" name="object 2686"/>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15" name="object 2687"/>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16" name="object 2688"/>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17" name="object 2689"/>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18" name="object 2690"/>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19" name="object 2691"/>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20" name="object 2692"/>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21" name="object 2693"/>
            <p:cNvSpPr/>
            <p:nvPr/>
          </p:nvSpPr>
          <p:spPr>
            <a:xfrm>
              <a:off x="816203" y="2951365"/>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722" name="object 2694"/>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23" name="object 2695"/>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24" name="object 2696"/>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25" name="object 2697"/>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26" name="object 2698"/>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27" name="object 2699"/>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28" name="object 2700"/>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29" name="object 2701"/>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30" name="object 2702"/>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31" name="object 2703"/>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32" name="object 2704"/>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33" name="object 2705"/>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34" name="object 2706"/>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35" name="object 2707"/>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36" name="object 2708"/>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37" name="object 2709"/>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38" name="object 2710"/>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39" name="object 2711"/>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40" name="object 2712"/>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41" name="object 2713"/>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42" name="object 2714"/>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43" name="object 2715"/>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44" name="object 2716"/>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45" name="object 2717"/>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46" name="object 2718"/>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47" name="object 2719"/>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48" name="object 2720"/>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49" name="object 2721"/>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50" name="object 2722"/>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51" name="object 2723"/>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52" name="object 2724"/>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53" name="object 2725"/>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54" name="object 2726"/>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55" name="object 2727"/>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56" name="object 2728"/>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57" name="object 2729"/>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58" name="object 2730"/>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59" name="object 2731"/>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60" name="object 2732"/>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61" name="object 2733"/>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62" name="object 2734"/>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63" name="object 2735"/>
            <p:cNvSpPr/>
            <p:nvPr/>
          </p:nvSpPr>
          <p:spPr>
            <a:xfrm>
              <a:off x="816203" y="280318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764" name="object 2736"/>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65" name="object 2737"/>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66" name="object 2738"/>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67" name="object 2739"/>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68" name="object 2740"/>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69" name="object 2741"/>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70" name="object 2742"/>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71" name="object 2743"/>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72" name="object 2744"/>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73" name="object 2745"/>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74" name="object 2746"/>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75" name="object 2747"/>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76" name="object 2748"/>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77" name="object 2749"/>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78" name="object 2750"/>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79" name="object 2751"/>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80" name="object 2752"/>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81" name="object 2753"/>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82" name="object 2754"/>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83" name="object 2755"/>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84" name="object 2756"/>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85" name="object 2757"/>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86" name="object 2758"/>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87" name="object 2759"/>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88" name="object 2760"/>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89" name="object 2761"/>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90" name="object 2762"/>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91" name="object 2763"/>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92" name="object 2764"/>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93" name="object 2765"/>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94" name="object 2766"/>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95" name="object 2767"/>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96" name="object 2768"/>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97" name="object 2769"/>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98" name="object 2770"/>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99" name="object 2771"/>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00" name="object 2772"/>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01" name="object 2773"/>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02" name="object 2774"/>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03" name="object 2775"/>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04" name="object 2776"/>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05" name="object 2777"/>
            <p:cNvSpPr/>
            <p:nvPr/>
          </p:nvSpPr>
          <p:spPr>
            <a:xfrm>
              <a:off x="816203" y="2489034"/>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806" name="object 2778"/>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07" name="object 2779"/>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08" name="object 2780"/>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09" name="object 2781"/>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10" name="object 2782"/>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11" name="object 2783"/>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12" name="object 2784"/>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13" name="object 2785"/>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14" name="object 2786"/>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15" name="object 2787"/>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16" name="object 2788"/>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17" name="object 2789"/>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18" name="object 2790"/>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19" name="object 2791"/>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20" name="object 2792"/>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21" name="object 2793"/>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22" name="object 2794"/>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23" name="object 2795"/>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24" name="object 2796"/>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25" name="object 2797"/>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26" name="object 2798"/>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27" name="object 2799"/>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28" name="object 2800"/>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29" name="object 2801"/>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30" name="object 2802"/>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31" name="object 2803"/>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32" name="object 2804"/>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33" name="object 2805"/>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34" name="object 2806"/>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35" name="object 2807"/>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36" name="object 2808"/>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37" name="object 2809"/>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38" name="object 2810"/>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39" name="object 2811"/>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40" name="object 2812"/>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41" name="object 2813"/>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42" name="object 2814"/>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43" name="object 2815"/>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44" name="object 2816"/>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45" name="object 2817"/>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46" name="object 2818"/>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47" name="object 2819"/>
            <p:cNvSpPr/>
            <p:nvPr/>
          </p:nvSpPr>
          <p:spPr>
            <a:xfrm>
              <a:off x="816203" y="2300223"/>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848" name="object 2820"/>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49" name="object 2821"/>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50" name="object 2822"/>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51" name="object 2823"/>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52" name="object 2824"/>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53" name="object 2825"/>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54" name="object 2826"/>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55" name="object 2827"/>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56" name="object 2828"/>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57" name="object 2829"/>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58" name="object 2830"/>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59" name="object 2831"/>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60" name="object 2832"/>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61" name="object 2833"/>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62" name="object 2834"/>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63" name="object 2835"/>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64" name="object 2836"/>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65" name="object 2837"/>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66" name="object 2838"/>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67" name="object 2839"/>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68" name="object 2840"/>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69" name="object 2841"/>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70" name="object 2842"/>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71" name="object 2843"/>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72" name="object 2844"/>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73" name="object 2845"/>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74" name="object 2846"/>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75" name="object 2847"/>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76" name="object 2848"/>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77" name="object 2849"/>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78" name="object 2850"/>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79" name="object 2851"/>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80" name="object 2852"/>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81" name="object 2853"/>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82" name="object 2854"/>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83" name="object 2855"/>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84" name="object 2856"/>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85" name="object 2857"/>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86" name="object 2858"/>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87" name="object 2859"/>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88" name="object 2860"/>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89" name="object 2861"/>
            <p:cNvSpPr/>
            <p:nvPr/>
          </p:nvSpPr>
          <p:spPr>
            <a:xfrm>
              <a:off x="816203" y="282096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890" name="object 2862"/>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91" name="object 2863"/>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92" name="object 2864"/>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93" name="object 2865"/>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94" name="object 2866"/>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95" name="object 2867"/>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96" name="object 2868"/>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97" name="object 2869"/>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98" name="object 2870"/>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99" name="object 2871"/>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00" name="object 2872"/>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01" name="object 2873"/>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02" name="object 2874"/>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03" name="object 2875"/>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04" name="object 2876"/>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05" name="object 2877"/>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06" name="object 2878"/>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07" name="object 2879"/>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08" name="object 2880"/>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09" name="object 2881"/>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10" name="object 2882"/>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11" name="object 2883"/>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12" name="object 2884"/>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13" name="object 2885"/>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14" name="object 2886"/>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15" name="object 2887"/>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16" name="object 2888"/>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17" name="object 2889"/>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18" name="object 2890"/>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19" name="object 2891"/>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20" name="object 2892"/>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21" name="object 2893"/>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22" name="object 2894"/>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23" name="object 2895"/>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24" name="object 2896"/>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25" name="object 2897"/>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26" name="object 2898"/>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27" name="object 2899"/>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28" name="object 2900"/>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29" name="object 2901"/>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30" name="object 2902"/>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31" name="object 2903"/>
            <p:cNvSpPr/>
            <p:nvPr/>
          </p:nvSpPr>
          <p:spPr>
            <a:xfrm>
              <a:off x="816203" y="3297669"/>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932" name="object 2904"/>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33" name="object 2905"/>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34" name="object 2906"/>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35" name="object 2907"/>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36" name="object 2908"/>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37" name="object 2909"/>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38" name="object 2910"/>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39" name="object 2911"/>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40" name="object 2912"/>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41" name="object 2913"/>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42" name="object 2914"/>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43" name="object 2915"/>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44" name="object 2916"/>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45" name="object 2917"/>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46" name="object 2918"/>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47" name="object 2919"/>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48" name="object 2920"/>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49" name="object 2921"/>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50" name="object 2922"/>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51" name="object 2923"/>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52" name="object 2924"/>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53" name="object 2925"/>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54" name="object 2926"/>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55" name="object 2927"/>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56" name="object 2928"/>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57" name="object 2929"/>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58" name="object 2930"/>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59" name="object 2931"/>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60" name="object 2932"/>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61" name="object 2933"/>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62" name="object 2934"/>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63" name="object 2935"/>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64" name="object 2936"/>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65" name="object 2937"/>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66" name="object 2938"/>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67" name="object 2939"/>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68" name="object 2940"/>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69" name="object 2941"/>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70" name="object 2942"/>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71" name="object 2943"/>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72" name="object 2944"/>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73" name="object 2945"/>
            <p:cNvSpPr/>
            <p:nvPr/>
          </p:nvSpPr>
          <p:spPr>
            <a:xfrm>
              <a:off x="816203" y="273206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974" name="object 2946"/>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75" name="object 2947"/>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76" name="object 2948"/>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77" name="object 2949"/>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78" name="object 2950"/>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79" name="object 2951"/>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80" name="object 2952"/>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81" name="object 2953"/>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82" name="object 2954"/>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83" name="object 2955"/>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84" name="object 2956"/>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85" name="object 2957"/>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86" name="object 2958"/>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87" name="object 2959"/>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88" name="object 2960"/>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89" name="object 2961"/>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90" name="object 2962"/>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91" name="object 2963"/>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92" name="object 2964"/>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93" name="object 2965"/>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94" name="object 2966"/>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95" name="object 2967"/>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96" name="object 2968"/>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97" name="object 2969"/>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98" name="object 2970"/>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99" name="object 2971"/>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00" name="object 2972"/>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01" name="object 2973"/>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02" name="object 2974"/>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03" name="object 2975"/>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04" name="object 2976"/>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05" name="object 2977"/>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06" name="object 2978"/>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07" name="object 2979"/>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08" name="object 2980"/>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09" name="object 2981"/>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10" name="object 2982"/>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11" name="object 2983"/>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12" name="object 2984"/>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13" name="object 2985"/>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14" name="object 2986"/>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15" name="object 2987"/>
            <p:cNvSpPr/>
            <p:nvPr/>
          </p:nvSpPr>
          <p:spPr>
            <a:xfrm>
              <a:off x="816203" y="2984385"/>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016" name="object 2988"/>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17" name="object 2989"/>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18" name="object 2990"/>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19" name="object 2991"/>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20" name="object 2992"/>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21" name="object 2993"/>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22" name="object 2994"/>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23" name="object 2995"/>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24" name="object 2996"/>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25" name="object 2997"/>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26" name="object 2998"/>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27" name="object 2999"/>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28" name="object 3000"/>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29" name="object 3001"/>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30" name="object 3002"/>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31" name="object 3003"/>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32" name="object 3004"/>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33" name="object 3005"/>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34" name="object 3006"/>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35" name="object 3007"/>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36" name="object 3008"/>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37" name="object 3009"/>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38" name="object 3010"/>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39" name="object 3011"/>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40" name="object 3012"/>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41" name="object 3013"/>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42" name="object 3014"/>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43" name="object 3015"/>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44" name="object 3016"/>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45" name="object 3017"/>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46" name="object 3018"/>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47" name="object 3019"/>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48" name="object 3020"/>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49" name="object 3021"/>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50" name="object 3022"/>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51" name="object 3023"/>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52" name="object 3024"/>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53" name="object 3025"/>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54" name="object 3026"/>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55" name="object 3027"/>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56" name="object 3028"/>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57" name="object 3029"/>
            <p:cNvSpPr/>
            <p:nvPr/>
          </p:nvSpPr>
          <p:spPr>
            <a:xfrm>
              <a:off x="816203" y="269309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058" name="object 3030"/>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59" name="object 3031"/>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60" name="object 3032"/>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61" name="object 3033"/>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62" name="object 3034"/>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63" name="object 3035"/>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64" name="object 3036"/>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65" name="object 3037"/>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66" name="object 3038"/>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67" name="object 3039"/>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68" name="object 3040"/>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69" name="object 3041"/>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70" name="object 3042"/>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71" name="object 3043"/>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72" name="object 3044"/>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73" name="object 3045"/>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74" name="object 3046"/>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75" name="object 3047"/>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76" name="object 3048"/>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77" name="object 3049"/>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78" name="object 3050"/>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79" name="object 3051"/>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80" name="object 3052"/>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81" name="object 3053"/>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82" name="object 3054"/>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83" name="object 3055"/>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84" name="object 3056"/>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85" name="object 3057"/>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86" name="object 3058"/>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87" name="object 3059"/>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88" name="object 3060"/>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89" name="object 3061"/>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90" name="object 3062"/>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91" name="object 3063"/>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92" name="object 3064"/>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93" name="object 3065"/>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94" name="object 3066"/>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95" name="object 3067"/>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96" name="object 3068"/>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97" name="object 3069"/>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98" name="object 3070"/>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99" name="object 3071"/>
            <p:cNvSpPr/>
            <p:nvPr/>
          </p:nvSpPr>
          <p:spPr>
            <a:xfrm>
              <a:off x="816203" y="278455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100" name="object 3072"/>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01" name="object 3073"/>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02" name="object 3074"/>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03" name="object 3075"/>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04" name="object 3076"/>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05" name="object 3077"/>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06" name="object 3078"/>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07" name="object 3079"/>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08" name="object 3080"/>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09" name="object 3081"/>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10" name="object 3082"/>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11" name="object 3083"/>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12" name="object 3084"/>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13" name="object 3085"/>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14" name="object 3086"/>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15" name="object 3087"/>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16" name="object 3088"/>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17" name="object 3089"/>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18" name="object 3090"/>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19" name="object 3091"/>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20" name="object 3092"/>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21" name="object 3093"/>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22" name="object 3094"/>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23" name="object 3095"/>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24" name="object 3096"/>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25" name="object 3097"/>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26" name="object 3098"/>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27" name="object 3099"/>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28" name="object 3100"/>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29" name="object 3101"/>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30" name="object 3102"/>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31" name="object 3103"/>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32" name="object 3104"/>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33" name="object 3105"/>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34" name="object 3106"/>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35" name="object 3107"/>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36" name="object 3108"/>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37" name="object 3109"/>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38" name="object 3110"/>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39" name="object 3111"/>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40" name="object 3112"/>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41" name="object 3113"/>
            <p:cNvSpPr/>
            <p:nvPr/>
          </p:nvSpPr>
          <p:spPr>
            <a:xfrm>
              <a:off x="816203" y="2615209"/>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142" name="object 3114"/>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43" name="object 3115"/>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44" name="object 3116"/>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45" name="object 3117"/>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46" name="object 3118"/>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47" name="object 3119"/>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48" name="object 3120"/>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49" name="object 3121"/>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50" name="object 3122"/>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51" name="object 3123"/>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52" name="object 3124"/>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53" name="object 3125"/>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54" name="object 3126"/>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55" name="object 3127"/>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56" name="object 3128"/>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57" name="object 3129"/>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58" name="object 3130"/>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59" name="object 3131"/>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60" name="object 3132"/>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61" name="object 3133"/>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62" name="object 3134"/>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63" name="object 3135"/>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64" name="object 3136"/>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65" name="object 3137"/>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66" name="object 3138"/>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67" name="object 3139"/>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68" name="object 3140"/>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69" name="object 3141"/>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70" name="object 3142"/>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71" name="object 3143"/>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72" name="object 3144"/>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73" name="object 3145"/>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74" name="object 3146"/>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75" name="object 3147"/>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76" name="object 3148"/>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77" name="object 3149"/>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78" name="object 3150"/>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79" name="object 3151"/>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80" name="object 3152"/>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81" name="object 3153"/>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82" name="object 3154"/>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83" name="object 3155"/>
            <p:cNvSpPr/>
            <p:nvPr/>
          </p:nvSpPr>
          <p:spPr>
            <a:xfrm>
              <a:off x="816203" y="2530525"/>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184" name="object 3156"/>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85" name="object 3157"/>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86" name="object 3158"/>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87" name="object 3159"/>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88" name="object 3160"/>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89" name="object 3161"/>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90" name="object 3162"/>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91" name="object 3163"/>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92" name="object 3164"/>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93" name="object 3165"/>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94" name="object 3166"/>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95" name="object 3167"/>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96" name="object 3168"/>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97" name="object 3169"/>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98" name="object 3170"/>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99" name="object 3171"/>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00" name="object 3172"/>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01" name="object 3173"/>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02" name="object 3174"/>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03" name="object 3175"/>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04" name="object 3176"/>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05" name="object 3177"/>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06" name="object 3178"/>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07" name="object 3179"/>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08" name="object 3180"/>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09" name="object 3181"/>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10" name="object 3182"/>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11" name="object 3183"/>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12" name="object 3184"/>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13" name="object 3185"/>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14" name="object 3186"/>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15" name="object 3187"/>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16" name="object 3188"/>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17" name="object 3189"/>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18" name="object 3190"/>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19" name="object 3191"/>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20" name="object 3192"/>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21" name="object 3193"/>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22" name="object 3194"/>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23" name="object 3195"/>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24" name="object 3196"/>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25" name="object 3197"/>
            <p:cNvSpPr/>
            <p:nvPr/>
          </p:nvSpPr>
          <p:spPr>
            <a:xfrm>
              <a:off x="816203" y="262705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226" name="object 3198"/>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27" name="object 3199"/>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28" name="object 3200"/>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29" name="object 3201"/>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30" name="object 3202"/>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31" name="object 3203"/>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32" name="object 3204"/>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33" name="object 3205"/>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34" name="object 3206"/>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35" name="object 3207"/>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36" name="object 3208"/>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37" name="object 3209"/>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38" name="object 3210"/>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39" name="object 3211"/>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40" name="object 3212"/>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41" name="object 3213"/>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42" name="object 3214"/>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43" name="object 3215"/>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44" name="object 3216"/>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45" name="object 3217"/>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46" name="object 3218"/>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47" name="object 3219"/>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48" name="object 3220"/>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49" name="object 3221"/>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50" name="object 3222"/>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51" name="object 3223"/>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52" name="object 3224"/>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53" name="object 3225"/>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54" name="object 3226"/>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55" name="object 3227"/>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56" name="object 3228"/>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57" name="object 3229"/>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58" name="object 3230"/>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59" name="object 3231"/>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60" name="object 3232"/>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61" name="object 3233"/>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62" name="object 3234"/>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63" name="object 3235"/>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64" name="object 3236"/>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65" name="object 3237"/>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66" name="object 3238"/>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67" name="object 3239"/>
            <p:cNvSpPr/>
            <p:nvPr/>
          </p:nvSpPr>
          <p:spPr>
            <a:xfrm>
              <a:off x="816203" y="2394216"/>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268" name="object 3240"/>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69" name="object 3241"/>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70" name="object 3242"/>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71" name="object 3243"/>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72" name="object 3244"/>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73" name="object 3245"/>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74" name="object 3246"/>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75" name="object 3247"/>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76" name="object 3248"/>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77" name="object 3249"/>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78" name="object 3250"/>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79" name="object 3251"/>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80" name="object 3252"/>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81" name="object 3253"/>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82" name="object 3254"/>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83" name="object 3255"/>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84" name="object 3256"/>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85" name="object 3257"/>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86" name="object 3258"/>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87" name="object 3259"/>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88" name="object 3260"/>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89" name="object 3261"/>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90" name="object 3262"/>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91" name="object 3263"/>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92" name="object 3264"/>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93" name="object 3265"/>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94" name="object 3266"/>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95" name="object 3267"/>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96" name="object 3268"/>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97" name="object 3269"/>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98" name="object 3270"/>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99" name="object 3271"/>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00" name="object 3272"/>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01" name="object 3273"/>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02" name="object 3274"/>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03" name="object 3275"/>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04" name="object 3276"/>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05" name="object 3277"/>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06" name="object 3278"/>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07" name="object 3279"/>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08" name="object 3280"/>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09" name="object 3281"/>
            <p:cNvSpPr/>
            <p:nvPr/>
          </p:nvSpPr>
          <p:spPr>
            <a:xfrm>
              <a:off x="816203" y="2620289"/>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310" name="object 3282"/>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11" name="object 3283"/>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12" name="object 3284"/>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13" name="object 3285"/>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14" name="object 3286"/>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15" name="object 3287"/>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16" name="object 3288"/>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17" name="object 3289"/>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18" name="object 3290"/>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19" name="object 3291"/>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20" name="object 3292"/>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21" name="object 3293"/>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22" name="object 3294"/>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23" name="object 3295"/>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24" name="object 3296"/>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25" name="object 3297"/>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26" name="object 3298"/>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27" name="object 3299"/>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28" name="object 3300"/>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29" name="object 3301"/>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30" name="object 3302"/>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31" name="object 3303"/>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32" name="object 3304"/>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33" name="object 3305"/>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34" name="object 3306"/>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35" name="object 3307"/>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36" name="object 3308"/>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37" name="object 3309"/>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38" name="object 3310"/>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39" name="object 3311"/>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40" name="object 3312"/>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41" name="object 3313"/>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42" name="object 3314"/>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43" name="object 3315"/>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44" name="object 3316"/>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45" name="object 3317"/>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46" name="object 3318"/>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47" name="object 3319"/>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48" name="object 3320"/>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49" name="object 3321"/>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50" name="object 3322"/>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51" name="object 3323"/>
            <p:cNvSpPr/>
            <p:nvPr/>
          </p:nvSpPr>
          <p:spPr>
            <a:xfrm>
              <a:off x="816203" y="278455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352" name="object 3324"/>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53" name="object 3325"/>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54" name="object 3326"/>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55" name="object 3327"/>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56" name="object 3328"/>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57" name="object 3329"/>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58" name="object 3330"/>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59" name="object 3331"/>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60" name="object 3332"/>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61" name="object 3333"/>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62" name="object 3334"/>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63" name="object 3335"/>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64" name="object 3336"/>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65" name="object 3337"/>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66" name="object 3338"/>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67" name="object 3339"/>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68" name="object 3340"/>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69" name="object 3341"/>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70" name="object 3342"/>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71" name="object 3343"/>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72" name="object 3344"/>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73" name="object 3345"/>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74" name="object 3346"/>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75" name="object 3347"/>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76" name="object 3348"/>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77" name="object 3349"/>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78" name="object 3350"/>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79" name="object 3351"/>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80" name="object 3352"/>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81" name="object 3353"/>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82" name="object 3354"/>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83" name="object 3355"/>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84" name="object 3356"/>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85" name="object 3357"/>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86" name="object 3358"/>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87" name="object 3359"/>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88" name="object 3360"/>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89" name="object 3361"/>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90" name="object 3362"/>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91" name="object 3363"/>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92" name="object 3364"/>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93" name="object 3365"/>
            <p:cNvSpPr/>
            <p:nvPr/>
          </p:nvSpPr>
          <p:spPr>
            <a:xfrm>
              <a:off x="816203" y="276677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394" name="object 3366"/>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95" name="object 3367"/>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96" name="object 3368"/>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97" name="object 3369"/>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98" name="object 3370"/>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99" name="object 3371"/>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00" name="object 3372"/>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01" name="object 3373"/>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02" name="object 3374"/>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03" name="object 3375"/>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04" name="object 3376"/>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05" name="object 3377"/>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06" name="object 3378"/>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07" name="object 3379"/>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08" name="object 3380"/>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09" name="object 3381"/>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10" name="object 3382"/>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11" name="object 3383"/>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12" name="object 3384"/>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13" name="object 3385"/>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14" name="object 3386"/>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15" name="object 3387"/>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16" name="object 3388"/>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17" name="object 3389"/>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18" name="object 3390"/>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19" name="object 3391"/>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20" name="object 3392"/>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21" name="object 3393"/>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22" name="object 3394"/>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23" name="object 3395"/>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24" name="object 3396"/>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25" name="object 3397"/>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26" name="object 3398"/>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27" name="object 3399"/>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28" name="object 3400"/>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29" name="object 3401"/>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30" name="object 3402"/>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31" name="object 3403"/>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32" name="object 3404"/>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33" name="object 3405"/>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34" name="object 3406"/>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35" name="object 3407"/>
            <p:cNvSpPr/>
            <p:nvPr/>
          </p:nvSpPr>
          <p:spPr>
            <a:xfrm>
              <a:off x="816203" y="2956445"/>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436" name="object 3408"/>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37" name="object 3409"/>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38" name="object 3410"/>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39" name="object 3411"/>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40" name="object 3412"/>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41" name="object 3413"/>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42" name="object 3414"/>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43" name="object 3415"/>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44" name="object 3416"/>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45" name="object 3417"/>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46" name="object 3418"/>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47" name="object 3419"/>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48" name="object 3420"/>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49" name="object 3421"/>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50" name="object 3422"/>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51" name="object 3423"/>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52" name="object 3424"/>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53" name="object 3425"/>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54" name="object 3426"/>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55" name="object 3427"/>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56" name="object 3428"/>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57" name="object 3429"/>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58" name="object 3430"/>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59" name="object 3431"/>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60" name="object 3432"/>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61" name="object 3433"/>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62" name="object 3434"/>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63" name="object 3435"/>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64" name="object 3436"/>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65" name="object 3437"/>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66" name="object 3438"/>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67" name="object 3439"/>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68" name="object 3440"/>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69" name="object 3441"/>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70" name="object 3442"/>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71" name="object 3443"/>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72" name="object 3444"/>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73" name="object 3445"/>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74" name="object 3446"/>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75" name="object 3447"/>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76" name="object 3448"/>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77" name="object 3449"/>
            <p:cNvSpPr/>
            <p:nvPr/>
          </p:nvSpPr>
          <p:spPr>
            <a:xfrm>
              <a:off x="816203" y="2946285"/>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478" name="object 3450"/>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79" name="object 3451"/>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80" name="object 3452"/>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81" name="object 3453"/>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82" name="object 3454"/>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83" name="object 3455"/>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84" name="object 3456"/>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85" name="object 3457"/>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86" name="object 3458"/>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87" name="object 3459"/>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88" name="object 3460"/>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89" name="object 3461"/>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90" name="object 3462"/>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91" name="object 3463"/>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92" name="object 3464"/>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93" name="object 3465"/>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94" name="object 3466"/>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95" name="object 3467"/>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96" name="object 3468"/>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97" name="object 3469"/>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98" name="object 3470"/>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99" name="object 3471"/>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00" name="object 3472"/>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01" name="object 3473"/>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02" name="object 3474"/>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03" name="object 3475"/>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04" name="object 3476"/>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05" name="object 3477"/>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06" name="object 3478"/>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07" name="object 3479"/>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08" name="object 3480"/>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09" name="object 3481"/>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10" name="object 3482"/>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11" name="object 3483"/>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12" name="object 3484"/>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13" name="object 3485"/>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14" name="object 3486"/>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15" name="object 3487"/>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16" name="object 3488"/>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17" name="object 3489"/>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18" name="object 3490"/>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19" name="object 3491"/>
            <p:cNvSpPr/>
            <p:nvPr/>
          </p:nvSpPr>
          <p:spPr>
            <a:xfrm>
              <a:off x="816203" y="263467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520" name="object 3492"/>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21" name="object 3493"/>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22" name="object 3494"/>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23" name="object 3495"/>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24" name="object 3496"/>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25" name="object 3497"/>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26" name="object 3498"/>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27" name="object 3499"/>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28" name="object 3500"/>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29" name="object 3501"/>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30" name="object 3502"/>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31" name="object 3503"/>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32" name="object 3504"/>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33" name="object 3505"/>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34" name="object 3506"/>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35" name="object 3507"/>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36" name="object 3508"/>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37" name="object 3509"/>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38" name="object 3510"/>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39" name="object 3511"/>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40" name="object 3512"/>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41" name="object 3513"/>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42" name="object 3514"/>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43" name="object 3515"/>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44" name="object 3516"/>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45" name="object 3517"/>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46" name="object 3518"/>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47" name="object 3519"/>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48" name="object 3520"/>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49" name="object 3521"/>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50" name="object 3522"/>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51" name="object 3523"/>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52" name="object 3524"/>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53" name="object 3525"/>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54" name="object 3526"/>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55" name="object 3527"/>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56" name="object 3528"/>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57" name="object 3529"/>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58" name="object 3530"/>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59" name="object 3531"/>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60" name="object 3532"/>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61" name="object 3533"/>
            <p:cNvSpPr/>
            <p:nvPr/>
          </p:nvSpPr>
          <p:spPr>
            <a:xfrm>
              <a:off x="816203" y="3029267"/>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562" name="object 3534"/>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63" name="object 3535"/>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64" name="object 3536"/>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65" name="object 3537"/>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66" name="object 3538"/>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67" name="object 3539"/>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68" name="object 3540"/>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69" name="object 3541"/>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70" name="object 3542"/>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71" name="object 3543"/>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72" name="object 3544"/>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73" name="object 3545"/>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74" name="object 3546"/>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75" name="object 3547"/>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76" name="object 3548"/>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77" name="object 3549"/>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78" name="object 3550"/>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79" name="object 3551"/>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80" name="object 3552"/>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81" name="object 3553"/>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82" name="object 3554"/>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83" name="object 3555"/>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84" name="object 3556"/>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85" name="object 3557"/>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86" name="object 3558"/>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87" name="object 3559"/>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88" name="object 3560"/>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89" name="object 3561"/>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90" name="object 3562"/>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91" name="object 3563"/>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92" name="object 3564"/>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93" name="object 3565"/>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94" name="object 3566"/>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95" name="object 3567"/>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96" name="object 3568"/>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97" name="object 3569"/>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98" name="object 3570"/>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99" name="object 3571"/>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00" name="object 3572"/>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01" name="object 3573"/>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02" name="object 3574"/>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03" name="object 3575"/>
            <p:cNvSpPr/>
            <p:nvPr/>
          </p:nvSpPr>
          <p:spPr>
            <a:xfrm>
              <a:off x="816203" y="284805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604" name="object 3576"/>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05" name="object 3577"/>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06" name="object 3578"/>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07" name="object 3579"/>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08" name="object 3580"/>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09" name="object 3581"/>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10" name="object 3582"/>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11" name="object 3583"/>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12" name="object 3584"/>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13" name="object 3585"/>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14" name="object 3586"/>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15" name="object 3587"/>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16" name="object 3588"/>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17" name="object 3589"/>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18" name="object 3590"/>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19" name="object 3591"/>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20" name="object 3592"/>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21" name="object 3593"/>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22" name="object 3594"/>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23" name="object 3595"/>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24" name="object 3596"/>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25" name="object 3597"/>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26" name="object 3598"/>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27" name="object 3599"/>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28" name="object 3600"/>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29" name="object 3601"/>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30" name="object 3602"/>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31" name="object 3603"/>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32" name="object 3604"/>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33" name="object 3605"/>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34" name="object 3606"/>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35" name="object 3607"/>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36" name="object 3608"/>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37" name="object 3609"/>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38" name="object 3610"/>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39" name="object 3611"/>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40" name="object 3612"/>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41" name="object 3613"/>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42" name="object 3614"/>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43" name="object 3615"/>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44" name="object 3616"/>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45" name="object 3617"/>
            <p:cNvSpPr/>
            <p:nvPr/>
          </p:nvSpPr>
          <p:spPr>
            <a:xfrm>
              <a:off x="816203" y="312409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646" name="object 3618"/>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47" name="object 3619"/>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48" name="object 3620"/>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49" name="object 3621"/>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50" name="object 3622"/>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51" name="object 3623"/>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52" name="object 3624"/>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53" name="object 3625"/>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54" name="object 3626"/>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55" name="object 3627"/>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56" name="object 3628"/>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57" name="object 3629"/>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58" name="object 3630"/>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59" name="object 3631"/>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60" name="object 3632"/>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61" name="object 3633"/>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62" name="object 3634"/>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63" name="object 3635"/>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64" name="object 3636"/>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65" name="object 3637"/>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66" name="object 3638"/>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67" name="object 3639"/>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68" name="object 3640"/>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69" name="object 3641"/>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70" name="object 3642"/>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71" name="object 3643"/>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72" name="object 3644"/>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73" name="object 3645"/>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74" name="object 3646"/>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75" name="object 3647"/>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76" name="object 3648"/>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77" name="object 3649"/>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78" name="object 3650"/>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79" name="object 3651"/>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80" name="object 3652"/>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81" name="object 3653"/>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82" name="object 3654"/>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83" name="object 3655"/>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84" name="object 3656"/>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85" name="object 3657"/>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86" name="object 3658"/>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87" name="object 3659"/>
            <p:cNvSpPr/>
            <p:nvPr/>
          </p:nvSpPr>
          <p:spPr>
            <a:xfrm>
              <a:off x="816203" y="321299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688" name="object 3660"/>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89" name="object 3661"/>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90" name="object 3662"/>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91" name="object 3663"/>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92" name="object 3664"/>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93" name="object 3665"/>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94" name="object 3666"/>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95" name="object 3667"/>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96" name="object 3668"/>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97" name="object 3669"/>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98" name="object 3670"/>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99" name="object 3671"/>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00" name="object 3672"/>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01" name="object 3673"/>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02" name="object 3674"/>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03" name="object 3675"/>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04" name="object 3676"/>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05" name="object 3677"/>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06" name="object 3678"/>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07" name="object 3679"/>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08" name="object 3680"/>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09" name="object 3681"/>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10" name="object 3682"/>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11" name="object 3683"/>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12" name="object 3684"/>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13" name="object 3685"/>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14" name="object 3686"/>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15" name="object 3687"/>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16" name="object 3688"/>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17" name="object 3689"/>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18" name="object 3690"/>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19" name="object 3691"/>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20" name="object 3692"/>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21" name="object 3693"/>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22" name="object 3694"/>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23" name="object 3695"/>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24" name="object 3696"/>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25" name="object 3697"/>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26" name="object 3698"/>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27" name="object 3699"/>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28" name="object 3700"/>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29" name="object 3701"/>
            <p:cNvSpPr/>
            <p:nvPr/>
          </p:nvSpPr>
          <p:spPr>
            <a:xfrm>
              <a:off x="816203" y="2361183"/>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730" name="object 3702"/>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31" name="object 3703"/>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32" name="object 3704"/>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33" name="object 3705"/>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34" name="object 3706"/>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35" name="object 3707"/>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36" name="object 3708"/>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37" name="object 3709"/>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38" name="object 3710"/>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39" name="object 3711"/>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40" name="object 3712"/>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41" name="object 3713"/>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42" name="object 3714"/>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43" name="object 3715"/>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44" name="object 3716"/>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45" name="object 3717"/>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46" name="object 3718"/>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47" name="object 3719"/>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48" name="object 3720"/>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49" name="object 3721"/>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50" name="object 3722"/>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51" name="object 3723"/>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52" name="object 3724"/>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53" name="object 3725"/>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54" name="object 3726"/>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55" name="object 3727"/>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56" name="object 3728"/>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57" name="object 3729"/>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58" name="object 3730"/>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59" name="object 3731"/>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60" name="object 3732"/>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61" name="object 3733"/>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62" name="object 3734"/>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63" name="object 3735"/>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64" name="object 3736"/>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65" name="object 3737"/>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66" name="object 3738"/>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67" name="object 3739"/>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68" name="object 3740"/>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69" name="object 3741"/>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70" name="object 3742"/>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71" name="object 3743"/>
            <p:cNvSpPr/>
            <p:nvPr/>
          </p:nvSpPr>
          <p:spPr>
            <a:xfrm>
              <a:off x="816203" y="273968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772" name="object 3744"/>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73" name="object 3745"/>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74" name="object 3746"/>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75" name="object 3747"/>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76" name="object 3748"/>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77" name="object 3749"/>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78" name="object 3750"/>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79" name="object 3751"/>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80" name="object 3752"/>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81" name="object 3753"/>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82" name="object 3754"/>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83" name="object 3755"/>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84" name="object 3756"/>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85" name="object 3757"/>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86" name="object 3758"/>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87" name="object 3759"/>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88" name="object 3760"/>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89" name="object 3761"/>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90" name="object 3762"/>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91" name="object 3763"/>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92" name="object 3764"/>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93" name="object 3765"/>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94" name="object 3766"/>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95" name="object 3767"/>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96" name="object 3768"/>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97" name="object 3769"/>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98" name="object 3770"/>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99" name="object 3771"/>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00" name="object 3772"/>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01" name="object 3773"/>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02" name="object 3774"/>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03" name="object 3775"/>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04" name="object 3776"/>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05" name="object 3777"/>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06" name="object 3778"/>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07" name="object 3779"/>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08" name="object 3780"/>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09" name="object 3781"/>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10" name="object 3782"/>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11" name="object 3783"/>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12" name="object 3784"/>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13" name="object 3785"/>
            <p:cNvSpPr/>
            <p:nvPr/>
          </p:nvSpPr>
          <p:spPr>
            <a:xfrm>
              <a:off x="816203" y="264483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814" name="object 3786"/>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15" name="object 3787"/>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16" name="object 3788"/>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17" name="object 3789"/>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18" name="object 3790"/>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19" name="object 3791"/>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20" name="object 3792"/>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21" name="object 3793"/>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22" name="object 3794"/>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23" name="object 3795"/>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24" name="object 3796"/>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25" name="object 3797"/>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26" name="object 3798"/>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27" name="object 3799"/>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28" name="object 3800"/>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29" name="object 3801"/>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30" name="object 3802"/>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31" name="object 3803"/>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32" name="object 3804"/>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33" name="object 3805"/>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34" name="object 3806"/>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35" name="object 3807"/>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36" name="object 3808"/>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37" name="object 3809"/>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38" name="object 3810"/>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39" name="object 3811"/>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40" name="object 3812"/>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41" name="object 3813"/>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42" name="object 3814"/>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43" name="object 3815"/>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44" name="object 3816"/>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45" name="object 3817"/>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46" name="object 3818"/>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47" name="object 3819"/>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48" name="object 3820"/>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49" name="object 3821"/>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50" name="object 3822"/>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51" name="object 3823"/>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52" name="object 3824"/>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53" name="object 3825"/>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54" name="object 3826"/>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55" name="object 3827"/>
            <p:cNvSpPr/>
            <p:nvPr/>
          </p:nvSpPr>
          <p:spPr>
            <a:xfrm>
              <a:off x="816203" y="283620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856" name="object 3828"/>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57" name="object 3829"/>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58" name="object 3830"/>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59" name="object 3831"/>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60" name="object 3832"/>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61" name="object 3833"/>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62" name="object 3834"/>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63" name="object 3835"/>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64" name="object 3836"/>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65" name="object 3837"/>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66" name="object 3838"/>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67" name="object 3839"/>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68" name="object 3840"/>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69" name="object 3841"/>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70" name="object 3842"/>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71" name="object 3843"/>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72" name="object 3844"/>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73" name="object 3845"/>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74" name="object 3846"/>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75" name="object 3847"/>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76" name="object 3848"/>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77" name="object 3849"/>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78" name="object 3850"/>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79" name="object 3851"/>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80" name="object 3852"/>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81" name="object 3853"/>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82" name="object 3854"/>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83" name="object 3855"/>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84" name="object 3856"/>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85" name="object 3857"/>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86" name="object 3858"/>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87" name="object 3859"/>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88" name="object 3860"/>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89" name="object 3861"/>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90" name="object 3862"/>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91" name="object 3863"/>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92" name="object 3864"/>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93" name="object 3865"/>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94" name="object 3866"/>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95" name="object 3867"/>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96" name="object 3868"/>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97" name="object 3869"/>
            <p:cNvSpPr/>
            <p:nvPr/>
          </p:nvSpPr>
          <p:spPr>
            <a:xfrm>
              <a:off x="816203" y="282943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898" name="object 3870"/>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99" name="object 3871"/>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00" name="object 3872"/>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01" name="object 3873"/>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02" name="object 3874"/>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03" name="object 3875"/>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04" name="object 3876"/>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05" name="object 3877"/>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06" name="object 3878"/>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07" name="object 3879"/>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08" name="object 3880"/>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09" name="object 3881"/>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10" name="object 3882"/>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11" name="object 3883"/>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12" name="object 3884"/>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13" name="object 3885"/>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14" name="object 3886"/>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15" name="object 3887"/>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16" name="object 3888"/>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17" name="object 3889"/>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18" name="object 3890"/>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19" name="object 3891"/>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20" name="object 3892"/>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21" name="object 3893"/>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22" name="object 3894"/>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23" name="object 3895"/>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24" name="object 3896"/>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25" name="object 3897"/>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26" name="object 3898"/>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27" name="object 3899"/>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28" name="object 3900"/>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29" name="object 3901"/>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30" name="object 3902"/>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31" name="object 3903"/>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32" name="object 3904"/>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33" name="object 3905"/>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34" name="object 3906"/>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35" name="object 3907"/>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36" name="object 3908"/>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37" name="object 3909"/>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38" name="object 3910"/>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39" name="object 3911"/>
            <p:cNvSpPr/>
            <p:nvPr/>
          </p:nvSpPr>
          <p:spPr>
            <a:xfrm>
              <a:off x="816203" y="2516136"/>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940" name="object 3912"/>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41" name="object 3913"/>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42" name="object 3914"/>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43" name="object 3915"/>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44" name="object 3916"/>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45" name="object 3917"/>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46" name="object 3918"/>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47" name="object 3919"/>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48" name="object 3920"/>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49" name="object 3921"/>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50" name="object 3922"/>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51" name="object 3923"/>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52" name="object 3924"/>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53" name="object 3925"/>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54" name="object 3926"/>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55" name="object 3927"/>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56" name="object 3928"/>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57" name="object 3929"/>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58" name="object 3930"/>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59" name="object 3931"/>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60" name="object 3932"/>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61" name="object 3933"/>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62" name="object 3934"/>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63" name="object 3935"/>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64" name="object 3936"/>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65" name="object 3937"/>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66" name="object 3938"/>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67" name="object 3939"/>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68" name="object 3940"/>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69" name="object 3941"/>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70" name="object 3942"/>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71" name="object 3943"/>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72" name="object 3944"/>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73" name="object 3945"/>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74" name="object 3946"/>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75" name="object 3947"/>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76" name="object 3948"/>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77" name="object 3949"/>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78" name="object 3950"/>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79" name="object 3951"/>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80" name="object 3952"/>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81" name="object 3953"/>
            <p:cNvSpPr/>
            <p:nvPr/>
          </p:nvSpPr>
          <p:spPr>
            <a:xfrm>
              <a:off x="816203" y="2925114"/>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982" name="object 3954"/>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83" name="object 3955"/>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84" name="object 3956"/>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85" name="object 3957"/>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86" name="object 3958"/>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87" name="object 3959"/>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88" name="object 3960"/>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89" name="object 3961"/>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90" name="object 3962"/>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91" name="object 3963"/>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92" name="object 3964"/>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93" name="object 3965"/>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94" name="object 3966"/>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95" name="object 3967"/>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96" name="object 3968"/>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97" name="object 3969"/>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98" name="object 3970"/>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99" name="object 3971"/>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00" name="object 3972"/>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01" name="object 3973"/>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02" name="object 3974"/>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03" name="object 3975"/>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04" name="object 3976"/>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05" name="object 3977"/>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06" name="object 3978"/>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07" name="object 3979"/>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08" name="object 3980"/>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09" name="object 3981"/>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10" name="object 3982"/>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11" name="object 3983"/>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12" name="object 3984"/>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13" name="object 3985"/>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14" name="object 3986"/>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15" name="object 3987"/>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16" name="object 3988"/>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17" name="object 3989"/>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18" name="object 3990"/>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19" name="object 3991"/>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20" name="object 3992"/>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21" name="object 3993"/>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22" name="object 3994"/>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23" name="object 3995"/>
            <p:cNvSpPr/>
            <p:nvPr/>
          </p:nvSpPr>
          <p:spPr>
            <a:xfrm>
              <a:off x="816203" y="287091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4024" name="object 3996"/>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25" name="object 3997"/>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26" name="object 3998"/>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27" name="object 3999"/>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28" name="object 4000"/>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29" name="object 4001"/>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30" name="object 4002"/>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31" name="object 4003"/>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32" name="object 4004"/>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33" name="object 4005"/>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34" name="object 4006"/>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35" name="object 4007"/>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36" name="object 4008"/>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37" name="object 4009"/>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38" name="object 4010"/>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39" name="object 4011"/>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40" name="object 4012"/>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41" name="object 4013"/>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42" name="object 4014"/>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43" name="object 4015"/>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44" name="object 4016"/>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45" name="object 4017"/>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46" name="object 4018"/>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47" name="object 4019"/>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48" name="object 4020"/>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49" name="object 4021"/>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50" name="object 4022"/>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51" name="object 4023"/>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52" name="object 4024"/>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53" name="object 4025"/>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54" name="object 4026"/>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55" name="object 4027"/>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56" name="object 4028"/>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57" name="object 4029"/>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58" name="object 4030"/>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59" name="object 4031"/>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60" name="object 4032"/>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61" name="object 4033"/>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62" name="object 4034"/>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63" name="object 4035"/>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64" name="object 4036"/>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65" name="object 4037"/>
            <p:cNvSpPr/>
            <p:nvPr/>
          </p:nvSpPr>
          <p:spPr>
            <a:xfrm>
              <a:off x="816203" y="274643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4066" name="object 4038"/>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67" name="object 4039"/>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68" name="object 4040"/>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69" name="object 4041"/>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70" name="object 4042"/>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71" name="object 4043"/>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72" name="object 4044"/>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73" name="object 4045"/>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74" name="object 4046"/>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75" name="object 4047"/>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76" name="object 4048"/>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77" name="object 4049"/>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78" name="object 4050"/>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79" name="object 4051"/>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80" name="object 4052"/>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81" name="object 4053"/>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82" name="object 4054"/>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83" name="object 4055"/>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84" name="object 4056"/>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85" name="object 4057"/>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86" name="object 4058"/>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87" name="object 4059"/>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88" name="object 4060"/>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89" name="object 4061"/>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90" name="object 4062"/>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91" name="object 4063"/>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92" name="object 4064"/>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93" name="object 4065"/>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94" name="object 4066"/>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95" name="object 4067"/>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96" name="object 4068"/>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97" name="object 4069"/>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98" name="object 4070"/>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99" name="object 4071"/>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00" name="object 4072"/>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01" name="object 4073"/>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02" name="object 4074"/>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03" name="object 4075"/>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04" name="object 4076"/>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05" name="object 4077"/>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06" name="object 4078"/>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07" name="object 4079"/>
            <p:cNvSpPr/>
            <p:nvPr/>
          </p:nvSpPr>
          <p:spPr>
            <a:xfrm>
              <a:off x="816203" y="2648229"/>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4108" name="object 4080"/>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09" name="object 4081"/>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10" name="object 4082"/>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11" name="object 4083"/>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12" name="object 4084"/>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13" name="object 4085"/>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14" name="object 4086"/>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15" name="object 4087"/>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16" name="object 4088"/>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17" name="object 4089"/>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18" name="object 4090"/>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19" name="object 4091"/>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20" name="object 4092"/>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21" name="object 4093"/>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22" name="object 4094"/>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23" name="object 4095"/>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24" name="object 4096"/>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25" name="object 4097"/>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26" name="object 4098"/>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27" name="object 4099"/>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28" name="object 4100"/>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29" name="object 4101"/>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30" name="object 4102"/>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31" name="object 4103"/>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32" name="object 4104"/>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33" name="object 4105"/>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34" name="object 4106"/>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35" name="object 4107"/>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36" name="object 4108"/>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37" name="object 4109"/>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38" name="object 4110"/>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39" name="object 4111"/>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40" name="object 4112"/>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41" name="object 4113"/>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42" name="object 4114"/>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43" name="object 4115"/>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44" name="object 4116"/>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45" name="object 4117"/>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46" name="object 4118"/>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47" name="object 4119"/>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48" name="object 4120"/>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49" name="object 4121"/>
            <p:cNvSpPr/>
            <p:nvPr/>
          </p:nvSpPr>
          <p:spPr>
            <a:xfrm>
              <a:off x="816203" y="2684640"/>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4150" name="object 4122"/>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51" name="object 4123"/>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52" name="object 4124"/>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53" name="object 4125"/>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54" name="object 4126"/>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55" name="object 4127"/>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56" name="object 4128"/>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57" name="object 4129"/>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58" name="object 4130"/>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59" name="object 4131"/>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60" name="object 4132"/>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61" name="object 4133"/>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62" name="object 4134"/>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63" name="object 4135"/>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64" name="object 4136"/>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65" name="object 4137"/>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66" name="object 4138"/>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67" name="object 4139"/>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68" name="object 4140"/>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69" name="object 4141"/>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70" name="object 4142"/>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71" name="object 4143"/>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72" name="object 4144"/>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73" name="object 4145"/>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74" name="object 4146"/>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75" name="object 4147"/>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76" name="object 4148"/>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77" name="object 4149"/>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78" name="object 4150"/>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79" name="object 4151"/>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80" name="object 4152"/>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81" name="object 4153"/>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82" name="object 4154"/>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83" name="object 4155"/>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84" name="object 4156"/>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85" name="object 4157"/>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86" name="object 4158"/>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87" name="object 4159"/>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88" name="object 4160"/>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89" name="object 4161"/>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90" name="object 4162"/>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91" name="object 4163"/>
            <p:cNvSpPr/>
            <p:nvPr/>
          </p:nvSpPr>
          <p:spPr>
            <a:xfrm>
              <a:off x="800962" y="2244342"/>
              <a:ext cx="3362403" cy="1090589"/>
            </a:xfrm>
            <a:prstGeom prst="rect">
              <a:avLst/>
            </a:prstGeom>
            <a:blipFill>
              <a:blip r:embed="rId2" cstate="print"/>
              <a:stretch>
                <a:fillRect/>
              </a:stretch>
            </a:blipFill>
          </p:spPr>
          <p:txBody>
            <a:bodyPr wrap="square" lIns="0" tIns="0" rIns="0" bIns="0" rtlCol="0"/>
            <a:lstStyle/>
            <a:p>
              <a:endParaRPr/>
            </a:p>
          </p:txBody>
        </p:sp>
        <p:sp>
          <p:nvSpPr>
            <p:cNvPr id="4192" name="object 4164"/>
            <p:cNvSpPr txBox="1"/>
            <p:nvPr/>
          </p:nvSpPr>
          <p:spPr>
            <a:xfrm>
              <a:off x="2392908" y="4127050"/>
              <a:ext cx="142240" cy="277495"/>
            </a:xfrm>
            <a:prstGeom prst="rect">
              <a:avLst/>
            </a:prstGeom>
          </p:spPr>
          <p:txBody>
            <a:bodyPr vert="horz" wrap="square" lIns="0" tIns="12700" rIns="0" bIns="0" rtlCol="0">
              <a:spAutoFit/>
            </a:bodyPr>
            <a:lstStyle/>
            <a:p>
              <a:pPr marL="12700">
                <a:lnSpc>
                  <a:spcPct val="100000"/>
                </a:lnSpc>
                <a:spcBef>
                  <a:spcPts val="100"/>
                </a:spcBef>
              </a:pPr>
              <a:r>
                <a:rPr sz="1650" i="1" spc="185" dirty="0">
                  <a:latin typeface="Times New Roman"/>
                  <a:cs typeface="Times New Roman"/>
                </a:rPr>
                <a:t>x</a:t>
              </a:r>
              <a:endParaRPr sz="1650">
                <a:latin typeface="Times New Roman"/>
                <a:cs typeface="Times New Roman"/>
              </a:endParaRPr>
            </a:p>
          </p:txBody>
        </p:sp>
        <p:sp>
          <p:nvSpPr>
            <p:cNvPr id="4193" name="object 4165"/>
            <p:cNvSpPr txBox="1"/>
            <p:nvPr/>
          </p:nvSpPr>
          <p:spPr>
            <a:xfrm>
              <a:off x="474158" y="2726264"/>
              <a:ext cx="235585" cy="125730"/>
            </a:xfrm>
            <a:prstGeom prst="rect">
              <a:avLst/>
            </a:prstGeom>
          </p:spPr>
          <p:txBody>
            <a:bodyPr vert="vert270" wrap="square" lIns="0" tIns="0" rIns="0" bIns="0" rtlCol="0">
              <a:spAutoFit/>
            </a:bodyPr>
            <a:lstStyle/>
            <a:p>
              <a:pPr marL="12700">
                <a:lnSpc>
                  <a:spcPts val="1714"/>
                </a:lnSpc>
              </a:pPr>
              <a:r>
                <a:rPr sz="1650" i="1" dirty="0">
                  <a:latin typeface="Times New Roman"/>
                  <a:cs typeface="Times New Roman"/>
                </a:rPr>
                <a:t>y</a:t>
              </a:r>
              <a:endParaRPr sz="1650">
                <a:latin typeface="Times New Roman"/>
                <a:cs typeface="Times New Roman"/>
              </a:endParaRPr>
            </a:p>
          </p:txBody>
        </p:sp>
      </p:grpSp>
      <p:grpSp>
        <p:nvGrpSpPr>
          <p:cNvPr id="4194" name="Group 4193"/>
          <p:cNvGrpSpPr/>
          <p:nvPr/>
        </p:nvGrpSpPr>
        <p:grpSpPr>
          <a:xfrm>
            <a:off x="7272615" y="1590532"/>
            <a:ext cx="3689207" cy="2940731"/>
            <a:chOff x="5046158" y="1463814"/>
            <a:chExt cx="3689207" cy="2940731"/>
          </a:xfrm>
        </p:grpSpPr>
        <p:sp>
          <p:nvSpPr>
            <p:cNvPr id="4195" name="object 4166"/>
            <p:cNvSpPr/>
            <p:nvPr/>
          </p:nvSpPr>
          <p:spPr>
            <a:xfrm>
              <a:off x="5353493" y="1463814"/>
              <a:ext cx="3381872" cy="2661120"/>
            </a:xfrm>
            <a:prstGeom prst="rect">
              <a:avLst/>
            </a:prstGeom>
            <a:blipFill>
              <a:blip r:embed="rId3" cstate="print"/>
              <a:stretch>
                <a:fillRect/>
              </a:stretch>
            </a:blipFill>
          </p:spPr>
          <p:txBody>
            <a:bodyPr wrap="square" lIns="0" tIns="0" rIns="0" bIns="0" rtlCol="0"/>
            <a:lstStyle/>
            <a:p>
              <a:endParaRPr/>
            </a:p>
          </p:txBody>
        </p:sp>
        <p:sp>
          <p:nvSpPr>
            <p:cNvPr id="4196" name="object 4167"/>
            <p:cNvSpPr txBox="1"/>
            <p:nvPr/>
          </p:nvSpPr>
          <p:spPr>
            <a:xfrm>
              <a:off x="6964908" y="4127050"/>
              <a:ext cx="142240" cy="277495"/>
            </a:xfrm>
            <a:prstGeom prst="rect">
              <a:avLst/>
            </a:prstGeom>
          </p:spPr>
          <p:txBody>
            <a:bodyPr vert="horz" wrap="square" lIns="0" tIns="12700" rIns="0" bIns="0" rtlCol="0">
              <a:spAutoFit/>
            </a:bodyPr>
            <a:lstStyle/>
            <a:p>
              <a:pPr marL="12700">
                <a:lnSpc>
                  <a:spcPct val="100000"/>
                </a:lnSpc>
                <a:spcBef>
                  <a:spcPts val="100"/>
                </a:spcBef>
              </a:pPr>
              <a:r>
                <a:rPr sz="1650" i="1" spc="185" dirty="0">
                  <a:latin typeface="Times New Roman"/>
                  <a:cs typeface="Times New Roman"/>
                </a:rPr>
                <a:t>x</a:t>
              </a:r>
              <a:endParaRPr sz="1650">
                <a:latin typeface="Times New Roman"/>
                <a:cs typeface="Times New Roman"/>
              </a:endParaRPr>
            </a:p>
          </p:txBody>
        </p:sp>
        <p:sp>
          <p:nvSpPr>
            <p:cNvPr id="4197" name="object 4168"/>
            <p:cNvSpPr txBox="1"/>
            <p:nvPr/>
          </p:nvSpPr>
          <p:spPr>
            <a:xfrm>
              <a:off x="5046158" y="2726264"/>
              <a:ext cx="235585" cy="125730"/>
            </a:xfrm>
            <a:prstGeom prst="rect">
              <a:avLst/>
            </a:prstGeom>
          </p:spPr>
          <p:txBody>
            <a:bodyPr vert="vert270" wrap="square" lIns="0" tIns="0" rIns="0" bIns="0" rtlCol="0">
              <a:spAutoFit/>
            </a:bodyPr>
            <a:lstStyle/>
            <a:p>
              <a:pPr marL="12700">
                <a:lnSpc>
                  <a:spcPts val="1714"/>
                </a:lnSpc>
              </a:pPr>
              <a:r>
                <a:rPr sz="1650" i="1" dirty="0">
                  <a:latin typeface="Times New Roman"/>
                  <a:cs typeface="Times New Roman"/>
                </a:rPr>
                <a:t>y</a:t>
              </a:r>
              <a:endParaRPr sz="1650">
                <a:latin typeface="Times New Roman"/>
                <a:cs typeface="Times New Roman"/>
              </a:endParaRPr>
            </a:p>
          </p:txBody>
        </p:sp>
      </p:grpSp>
      <mc:AlternateContent xmlns:mc="http://schemas.openxmlformats.org/markup-compatibility/2006" xmlns:a14="http://schemas.microsoft.com/office/drawing/2010/main">
        <mc:Choice Requires="a14">
          <p:sp>
            <p:nvSpPr>
              <p:cNvPr id="4198" name="TextBox 4197"/>
              <p:cNvSpPr txBox="1"/>
              <p:nvPr/>
            </p:nvSpPr>
            <p:spPr>
              <a:xfrm>
                <a:off x="569627" y="4985800"/>
                <a:ext cx="6074676" cy="1060803"/>
              </a:xfrm>
              <a:prstGeom prst="rect">
                <a:avLst/>
              </a:prstGeom>
              <a:noFill/>
            </p:spPr>
            <p:txBody>
              <a:bodyPr wrap="none" rtlCol="0">
                <a:spAutoFit/>
              </a:bodyPr>
              <a:lstStyle/>
              <a:p>
                <a:pPr marL="285750" indent="-285750">
                  <a:buFont typeface="Arial" charset="0"/>
                  <a:buChar char="•"/>
                </a:pPr>
                <a:r>
                  <a:rPr lang="en-US" sz="2000" dirty="0"/>
                  <a:t>For each data set </a:t>
                </a:r>
                <a14:m>
                  <m:oMath xmlns:m="http://schemas.openxmlformats.org/officeDocument/2006/math">
                    <m:r>
                      <a:rPr lang="en-US" sz="2000" i="1" smtClean="0">
                        <a:latin typeface="Cambria Math" charset="0"/>
                        <a:ea typeface="Cambria Math" charset="0"/>
                        <a:cs typeface="Cambria Math" charset="0"/>
                      </a:rPr>
                      <m:t>𝒟</m:t>
                    </m:r>
                  </m:oMath>
                </a14:m>
                <a:r>
                  <a:rPr lang="en-US" sz="2000" dirty="0"/>
                  <a:t> you get a different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charset="0"/>
                          </a:rPr>
                          <m:t>𝑔</m:t>
                        </m:r>
                      </m:e>
                      <m:sub>
                        <m:r>
                          <a:rPr lang="en-US" sz="2000" i="1">
                            <a:latin typeface="Cambria Math" charset="0"/>
                          </a:rPr>
                          <m:t>𝑛</m:t>
                        </m:r>
                      </m:sub>
                      <m:sup>
                        <m:r>
                          <a:rPr lang="en-US" sz="2000">
                            <a:latin typeface="Cambria Math" charset="0"/>
                            <a:ea typeface="Cambria Math" charset="0"/>
                            <a:cs typeface="Cambria Math" charset="0"/>
                          </a:rPr>
                          <m:t>𝒟</m:t>
                        </m:r>
                      </m:sup>
                    </m:sSubSup>
                  </m:oMath>
                </a14:m>
                <a:endParaRPr lang="en-US" sz="2000" dirty="0"/>
              </a:p>
              <a:p>
                <a:pPr marL="285750" indent="-285750">
                  <a:buFont typeface="Arial" charset="0"/>
                  <a:buChar char="•"/>
                </a:pPr>
                <a:endParaRPr lang="en-US" sz="2000" dirty="0"/>
              </a:p>
              <a:p>
                <a:pPr marL="285750" indent="-285750">
                  <a:buFont typeface="Arial" charset="0"/>
                  <a:buChar char="•"/>
                </a:pPr>
                <a:r>
                  <a:rPr lang="en-US" sz="2000" dirty="0"/>
                  <a:t>For a fixed </a:t>
                </a:r>
                <a14:m>
                  <m:oMath xmlns:m="http://schemas.openxmlformats.org/officeDocument/2006/math">
                    <m:r>
                      <a:rPr lang="en-US" sz="2000" b="1" i="1" smtClean="0">
                        <a:latin typeface="Cambria Math" charset="0"/>
                      </a:rPr>
                      <m:t>𝒙</m:t>
                    </m:r>
                  </m:oMath>
                </a14:m>
                <a:r>
                  <a:rPr lang="en-US" sz="2000" dirty="0"/>
                  <a:t>,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charset="0"/>
                          </a:rPr>
                          <m:t>𝑔</m:t>
                        </m:r>
                      </m:e>
                      <m:sub>
                        <m:r>
                          <a:rPr lang="en-US" sz="2000" b="0" i="1" smtClean="0">
                            <a:latin typeface="Cambria Math" charset="0"/>
                          </a:rPr>
                          <m:t>𝑛</m:t>
                        </m:r>
                      </m:sub>
                      <m:sup>
                        <m:r>
                          <a:rPr lang="en-US" sz="2000" i="1">
                            <a:latin typeface="Cambria Math" charset="0"/>
                            <a:ea typeface="Cambria Math" charset="0"/>
                            <a:cs typeface="Cambria Math" charset="0"/>
                          </a:rPr>
                          <m:t>𝒟</m:t>
                        </m:r>
                      </m:sup>
                    </m:sSubSup>
                    <m:r>
                      <a:rPr lang="en-US" sz="2000" b="0" i="1" smtClean="0">
                        <a:latin typeface="Cambria Math" charset="0"/>
                      </a:rPr>
                      <m:t>(</m:t>
                    </m:r>
                    <m:r>
                      <a:rPr lang="en-US" sz="2000" b="1" i="1" smtClean="0">
                        <a:latin typeface="Cambria Math" charset="0"/>
                      </a:rPr>
                      <m:t>𝒙</m:t>
                    </m:r>
                    <m:r>
                      <a:rPr lang="en-US" sz="2000" b="0" i="1" smtClean="0">
                        <a:latin typeface="Cambria Math" charset="0"/>
                      </a:rPr>
                      <m:t>)</m:t>
                    </m:r>
                  </m:oMath>
                </a14:m>
                <a:r>
                  <a:rPr lang="en-US" sz="2000" dirty="0"/>
                  <a:t> is random value, depending on </a:t>
                </a:r>
                <a14:m>
                  <m:oMath xmlns:m="http://schemas.openxmlformats.org/officeDocument/2006/math">
                    <m:r>
                      <a:rPr lang="en-US" sz="2000" i="1">
                        <a:latin typeface="Cambria Math" charset="0"/>
                        <a:ea typeface="Cambria Math" charset="0"/>
                        <a:cs typeface="Cambria Math" charset="0"/>
                      </a:rPr>
                      <m:t>𝒟</m:t>
                    </m:r>
                  </m:oMath>
                </a14:m>
                <a:endParaRPr lang="en-US" sz="2000" dirty="0"/>
              </a:p>
            </p:txBody>
          </p:sp>
        </mc:Choice>
        <mc:Fallback xmlns="">
          <p:sp>
            <p:nvSpPr>
              <p:cNvPr id="4198" name="TextBox 4197"/>
              <p:cNvSpPr txBox="1">
                <a:spLocks noRot="1" noChangeAspect="1" noMove="1" noResize="1" noEditPoints="1" noAdjustHandles="1" noChangeArrowheads="1" noChangeShapeType="1" noTextEdit="1"/>
              </p:cNvSpPr>
              <p:nvPr/>
            </p:nvSpPr>
            <p:spPr>
              <a:xfrm>
                <a:off x="569627" y="4985800"/>
                <a:ext cx="6074676" cy="1060803"/>
              </a:xfrm>
              <a:prstGeom prst="rect">
                <a:avLst/>
              </a:prstGeom>
              <a:blipFill rotWithShape="0">
                <a:blip r:embed="rId4"/>
                <a:stretch>
                  <a:fillRect l="-903" t="-2874" b="-6322"/>
                </a:stretch>
              </a:blipFill>
            </p:spPr>
            <p:txBody>
              <a:bodyPr/>
              <a:lstStyle/>
              <a:p>
                <a:r>
                  <a:rPr lang="en-US">
                    <a:noFill/>
                  </a:rPr>
                  <a:t> </a:t>
                </a:r>
              </a:p>
            </p:txBody>
          </p:sp>
        </mc:Fallback>
      </mc:AlternateContent>
    </p:spTree>
    <p:extLst>
      <p:ext uri="{BB962C8B-B14F-4D97-AF65-F5344CB8AC3E}">
        <p14:creationId xmlns:p14="http://schemas.microsoft.com/office/powerpoint/2010/main" val="1031243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nter4AITemplate" id="{0D5693AE-206D-E541-A370-EAE42AF6800D}" vid="{4B2C9114-E5EC-7D4A-AE95-EC178593E73C}"/>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nter4AITemplate" id="{0D5693AE-206D-E541-A370-EAE42AF6800D}" vid="{4B2C9114-E5EC-7D4A-AE95-EC178593E73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Center4AITemplate</Template>
  <TotalTime>38606</TotalTime>
  <Words>3860</Words>
  <Application>Microsoft Macintosh PowerPoint</Application>
  <PresentationFormat>Widescreen</PresentationFormat>
  <Paragraphs>507</Paragraphs>
  <Slides>59</Slides>
  <Notes>41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59</vt:i4>
      </vt:variant>
    </vt:vector>
  </HeadingPairs>
  <TitlesOfParts>
    <vt:vector size="68" baseType="lpstr">
      <vt:lpstr>Arial Unicode MS</vt:lpstr>
      <vt:lpstr>Arial</vt:lpstr>
      <vt:lpstr>Calibri</vt:lpstr>
      <vt:lpstr>Cambria Math</vt:lpstr>
      <vt:lpstr>Quattrocento Sans</vt:lpstr>
      <vt:lpstr>Segoe UI</vt:lpstr>
      <vt:lpstr>Times New Roman</vt:lpstr>
      <vt:lpstr>Office Theme</vt:lpstr>
      <vt:lpstr>1_Office Theme</vt:lpstr>
      <vt:lpstr>Deep Learning CS60010</vt:lpstr>
      <vt:lpstr>Agenda</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Alternative Definition of Convexity for differentiable functions</vt:lpstr>
      <vt:lpstr>Proof (part 1): 〖Eq〗^n  (1)⇒Convex</vt:lpstr>
      <vt:lpstr>PowerPoint Presentation</vt:lpstr>
      <vt:lpstr>=0 (Why ?)</vt:lpstr>
      <vt:lpstr>Proof (part 2): Convex⇒ 〖Eq〗^n  (1)</vt:lpstr>
      <vt:lpstr>(How?)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Foundations and Applications</dc:title>
  <dc:creator>Das, Abir</dc:creator>
  <cp:lastModifiedBy>abir</cp:lastModifiedBy>
  <cp:revision>644</cp:revision>
  <cp:lastPrinted>2019-07-16T19:24:24Z</cp:lastPrinted>
  <dcterms:created xsi:type="dcterms:W3CDTF">2019-01-13T09:33:50Z</dcterms:created>
  <dcterms:modified xsi:type="dcterms:W3CDTF">2021-01-05T05:17:18Z</dcterms:modified>
</cp:coreProperties>
</file>